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4.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5.xml" ContentType="application/vnd.openxmlformats-officedocument.themeOverride+xml"/>
  <Override PartName="/ppt/notesSlides/notesSlide27.xml" ContentType="application/vnd.openxmlformats-officedocument.presentationml.notesSlide+xml"/>
  <Override PartName="/ppt/theme/themeOverride6.xml" ContentType="application/vnd.openxmlformats-officedocument.themeOverride+xml"/>
  <Override PartName="/ppt/notesSlides/notesSlide28.xml" ContentType="application/vnd.openxmlformats-officedocument.presentationml.notesSlide+xml"/>
  <Override PartName="/ppt/theme/themeOverride7.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8.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9.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10.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11.xml" ContentType="application/vnd.openxmlformats-officedocument.themeOverride+xml"/>
  <Override PartName="/ppt/notesSlides/notesSlide41.xml" ContentType="application/vnd.openxmlformats-officedocument.presentationml.notesSlide+xml"/>
  <Override PartName="/ppt/theme/themeOverride12.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13.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8" r:id="rId2"/>
    <p:sldMasterId id="2147483656" r:id="rId3"/>
    <p:sldMasterId id="2147483654" r:id="rId4"/>
    <p:sldMasterId id="2147483649" r:id="rId5"/>
    <p:sldMasterId id="2147483847" r:id="rId6"/>
    <p:sldMasterId id="2147483895" r:id="rId7"/>
    <p:sldMasterId id="2147484163" r:id="rId8"/>
    <p:sldMasterId id="2147484187" r:id="rId9"/>
  </p:sldMasterIdLst>
  <p:notesMasterIdLst>
    <p:notesMasterId r:id="rId65"/>
  </p:notesMasterIdLst>
  <p:handoutMasterIdLst>
    <p:handoutMasterId r:id="rId66"/>
  </p:handoutMasterIdLst>
  <p:sldIdLst>
    <p:sldId id="374" r:id="rId10"/>
    <p:sldId id="450" r:id="rId11"/>
    <p:sldId id="414" r:id="rId12"/>
    <p:sldId id="451" r:id="rId13"/>
    <p:sldId id="445" r:id="rId14"/>
    <p:sldId id="412" r:id="rId15"/>
    <p:sldId id="452" r:id="rId16"/>
    <p:sldId id="446" r:id="rId17"/>
    <p:sldId id="447" r:id="rId18"/>
    <p:sldId id="448" r:id="rId19"/>
    <p:sldId id="449" r:id="rId20"/>
    <p:sldId id="352" r:id="rId21"/>
    <p:sldId id="295" r:id="rId22"/>
    <p:sldId id="296" r:id="rId23"/>
    <p:sldId id="297" r:id="rId24"/>
    <p:sldId id="298" r:id="rId25"/>
    <p:sldId id="348" r:id="rId26"/>
    <p:sldId id="318" r:id="rId27"/>
    <p:sldId id="299" r:id="rId28"/>
    <p:sldId id="324" r:id="rId29"/>
    <p:sldId id="338" r:id="rId30"/>
    <p:sldId id="325" r:id="rId31"/>
    <p:sldId id="327" r:id="rId32"/>
    <p:sldId id="329" r:id="rId33"/>
    <p:sldId id="328" r:id="rId34"/>
    <p:sldId id="302" r:id="rId35"/>
    <p:sldId id="345" r:id="rId36"/>
    <p:sldId id="333" r:id="rId37"/>
    <p:sldId id="337" r:id="rId38"/>
    <p:sldId id="334" r:id="rId39"/>
    <p:sldId id="339" r:id="rId40"/>
    <p:sldId id="335" r:id="rId41"/>
    <p:sldId id="454" r:id="rId42"/>
    <p:sldId id="336" r:id="rId43"/>
    <p:sldId id="340" r:id="rId44"/>
    <p:sldId id="484" r:id="rId45"/>
    <p:sldId id="301" r:id="rId46"/>
    <p:sldId id="485" r:id="rId47"/>
    <p:sldId id="331" r:id="rId48"/>
    <p:sldId id="341" r:id="rId49"/>
    <p:sldId id="486" r:id="rId50"/>
    <p:sldId id="487" r:id="rId51"/>
    <p:sldId id="300" r:id="rId52"/>
    <p:sldId id="303" r:id="rId53"/>
    <p:sldId id="343" r:id="rId54"/>
    <p:sldId id="383" r:id="rId55"/>
    <p:sldId id="323" r:id="rId56"/>
    <p:sldId id="330" r:id="rId57"/>
    <p:sldId id="304" r:id="rId58"/>
    <p:sldId id="305" r:id="rId59"/>
    <p:sldId id="306" r:id="rId60"/>
    <p:sldId id="307" r:id="rId61"/>
    <p:sldId id="308" r:id="rId62"/>
    <p:sldId id="443" r:id="rId63"/>
    <p:sldId id="444" r:id="rId6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1953"/>
    <a:srgbClr val="800080"/>
    <a:srgbClr val="00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0706" autoAdjust="0"/>
  </p:normalViewPr>
  <p:slideViewPr>
    <p:cSldViewPr>
      <p:cViewPr varScale="1">
        <p:scale>
          <a:sx n="90" d="100"/>
          <a:sy n="90" d="100"/>
        </p:scale>
        <p:origin x="2824"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86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22" name="Rectangle 2"/>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200">
                <a:ea typeface="ＭＳ Ｐゴシック" charset="0"/>
                <a:cs typeface="ＭＳ Ｐゴシック" charset="0"/>
              </a:defRPr>
            </a:lvl1pPr>
          </a:lstStyle>
          <a:p>
            <a:pPr>
              <a:defRPr/>
            </a:pPr>
            <a:endParaRPr lang="en-US"/>
          </a:p>
        </p:txBody>
      </p:sp>
      <p:sp>
        <p:nvSpPr>
          <p:cNvPr id="337923" name="Rectangle 3"/>
          <p:cNvSpPr>
            <a:spLocks noGrp="1" noChangeArrowheads="1"/>
          </p:cNvSpPr>
          <p:nvPr>
            <p:ph type="dt" sz="quarter" idx="1"/>
          </p:nvPr>
        </p:nvSpPr>
        <p:spPr bwMode="auto">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200">
                <a:ea typeface="ＭＳ Ｐゴシック" charset="0"/>
                <a:cs typeface="ＭＳ Ｐゴシック" charset="0"/>
              </a:defRPr>
            </a:lvl1pPr>
          </a:lstStyle>
          <a:p>
            <a:pPr>
              <a:defRPr/>
            </a:pPr>
            <a:endParaRPr lang="en-US"/>
          </a:p>
        </p:txBody>
      </p:sp>
      <p:sp>
        <p:nvSpPr>
          <p:cNvPr id="337924" name="Rectangle 4"/>
          <p:cNvSpPr>
            <a:spLocks noGrp="1" noChangeArrowheads="1"/>
          </p:cNvSpPr>
          <p:nvPr>
            <p:ph type="ftr" sz="quarter" idx="2"/>
          </p:nvPr>
        </p:nvSpPr>
        <p:spPr bwMode="auto">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defRPr sz="1200">
                <a:ea typeface="ＭＳ Ｐゴシック" charset="0"/>
                <a:cs typeface="ＭＳ Ｐゴシック" charset="0"/>
              </a:defRPr>
            </a:lvl1pPr>
          </a:lstStyle>
          <a:p>
            <a:pPr>
              <a:defRPr/>
            </a:pPr>
            <a:endParaRPr lang="en-US"/>
          </a:p>
        </p:txBody>
      </p:sp>
      <p:sp>
        <p:nvSpPr>
          <p:cNvPr id="337925" name="Rectangle 5"/>
          <p:cNvSpPr>
            <a:spLocks noGrp="1" noChangeArrowheads="1"/>
          </p:cNvSpPr>
          <p:nvPr>
            <p:ph type="sldNum" sz="quarter" idx="3"/>
          </p:nvPr>
        </p:nvSpPr>
        <p:spPr bwMode="auto">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a:defRPr sz="1200"/>
            </a:lvl1pPr>
          </a:lstStyle>
          <a:p>
            <a:fld id="{2E881A8B-2F75-EF43-922F-40707787B20A}" type="slidenum">
              <a:rPr lang="en-US"/>
              <a:pPr/>
              <a:t>‹#›</a:t>
            </a:fld>
            <a:endParaRPr lang="en-US"/>
          </a:p>
        </p:txBody>
      </p:sp>
    </p:spTree>
    <p:extLst>
      <p:ext uri="{BB962C8B-B14F-4D97-AF65-F5344CB8AC3E}">
        <p14:creationId xmlns:p14="http://schemas.microsoft.com/office/powerpoint/2010/main" val="29089528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200">
                <a:ea typeface="ＭＳ Ｐゴシック" charset="0"/>
                <a:cs typeface="ＭＳ Ｐゴシック" charset="0"/>
              </a:defRPr>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200">
                <a:ea typeface="ＭＳ Ｐゴシック" charset="0"/>
                <a:cs typeface="ＭＳ Ｐゴシック" charset="0"/>
              </a:defRPr>
            </a:lvl1pPr>
          </a:lstStyle>
          <a:p>
            <a:pPr>
              <a:defRPr/>
            </a:pPr>
            <a:endParaRPr lang="en-US"/>
          </a:p>
        </p:txBody>
      </p:sp>
      <p:sp>
        <p:nvSpPr>
          <p:cNvPr id="1392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defRPr sz="1200">
                <a:ea typeface="ＭＳ Ｐゴシック" charset="0"/>
                <a:cs typeface="ＭＳ Ｐゴシック" charset="0"/>
              </a:defRPr>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a:defRPr sz="1200"/>
            </a:lvl1pPr>
          </a:lstStyle>
          <a:p>
            <a:fld id="{DF998950-CCC6-4C4B-9646-8D63D95F6491}" type="slidenum">
              <a:rPr lang="en-US"/>
              <a:pPr/>
              <a:t>‹#›</a:t>
            </a:fld>
            <a:endParaRPr lang="en-US"/>
          </a:p>
        </p:txBody>
      </p:sp>
    </p:spTree>
    <p:extLst>
      <p:ext uri="{BB962C8B-B14F-4D97-AF65-F5344CB8AC3E}">
        <p14:creationId xmlns:p14="http://schemas.microsoft.com/office/powerpoint/2010/main" val="27285021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E64AD90-CA19-064B-8B3A-FD1E9BFD47EB}" type="slidenum">
              <a:rPr lang="en-US" sz="1200"/>
              <a:pPr/>
              <a:t>1</a:t>
            </a:fld>
            <a:endParaRPr lang="en-US" sz="1200"/>
          </a:p>
        </p:txBody>
      </p:sp>
      <p:sp>
        <p:nvSpPr>
          <p:cNvPr id="14131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111B16BE-B1BF-274C-ADC6-23BE6FCD798D}" type="slidenum">
              <a:rPr lang="en-US" sz="1200"/>
              <a:pPr algn="r"/>
              <a:t>1</a:t>
            </a:fld>
            <a:endParaRPr lang="en-US" sz="1200"/>
          </a:p>
        </p:txBody>
      </p:sp>
      <p:sp>
        <p:nvSpPr>
          <p:cNvPr id="141316" name="Rectangle 2"/>
          <p:cNvSpPr>
            <a:spLocks noGrp="1" noRot="1" noChangeAspect="1" noChangeArrowheads="1" noTextEdit="1"/>
          </p:cNvSpPr>
          <p:nvPr>
            <p:ph type="sldImg"/>
          </p:nvPr>
        </p:nvSpPr>
        <p:spPr>
          <a:solidFill>
            <a:srgbClr val="FFFFFF"/>
          </a:solidFill>
          <a:ln/>
        </p:spPr>
      </p:sp>
      <p:sp>
        <p:nvSpPr>
          <p:cNvPr id="14131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kern="1200" dirty="0">
                <a:solidFill>
                  <a:schemeClr val="tx1"/>
                </a:solidFill>
                <a:effectLst/>
                <a:latin typeface="Arial" charset="0"/>
                <a:ea typeface="ＭＳ Ｐゴシック" charset="0"/>
                <a:cs typeface="ＭＳ Ｐゴシック" charset="0"/>
              </a:rPr>
              <a:t>In 2007</a:t>
            </a:r>
            <a:r>
              <a:rPr lang="en-US" sz="1200" kern="1200" dirty="0">
                <a:solidFill>
                  <a:schemeClr val="tx1"/>
                </a:solidFill>
                <a:effectLst/>
                <a:latin typeface="Arial" charset="0"/>
                <a:ea typeface="ＭＳ Ｐゴシック" charset="0"/>
                <a:cs typeface="ＭＳ Ｐゴシック" charset="0"/>
              </a:rPr>
              <a:t> the ossuary or bone box of Jesus was supposedly discovered as “The Tomb of Jesus.”</a:t>
            </a:r>
            <a:r>
              <a:rPr lang="en-SG" dirty="0">
                <a:effectLst/>
              </a:rPr>
              <a:t> </a:t>
            </a:r>
            <a:endParaRPr lang="en-US" dirty="0"/>
          </a:p>
        </p:txBody>
      </p:sp>
      <p:sp>
        <p:nvSpPr>
          <p:cNvPr id="4" name="Slide Number Placeholder 3"/>
          <p:cNvSpPr>
            <a:spLocks noGrp="1"/>
          </p:cNvSpPr>
          <p:nvPr>
            <p:ph type="sldNum" sz="quarter" idx="10"/>
          </p:nvPr>
        </p:nvSpPr>
        <p:spPr/>
        <p:txBody>
          <a:bodyPr/>
          <a:lstStyle/>
          <a:p>
            <a:fld id="{DF998950-CCC6-4C4B-9646-8D63D95F6491}" type="slidenum">
              <a:rPr lang="en-US"/>
              <a:pPr/>
              <a:t>10</a:t>
            </a:fld>
            <a:endParaRPr lang="en-US"/>
          </a:p>
        </p:txBody>
      </p:sp>
    </p:spTree>
    <p:extLst>
      <p:ext uri="{BB962C8B-B14F-4D97-AF65-F5344CB8AC3E}">
        <p14:creationId xmlns:p14="http://schemas.microsoft.com/office/powerpoint/2010/main" val="3629623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EB328F02-9A8E-B348-82DF-B2787EECAE5F}" type="slidenum">
              <a:rPr lang="en-US" sz="1200">
                <a:solidFill>
                  <a:srgbClr val="000000"/>
                </a:solidFill>
              </a:rPr>
              <a:pPr/>
              <a:t>11</a:t>
            </a:fld>
            <a:endParaRPr lang="en-US" sz="1200">
              <a:solidFill>
                <a:srgbClr val="000000"/>
              </a:solidFill>
            </a:endParaRPr>
          </a:p>
        </p:txBody>
      </p:sp>
      <p:sp>
        <p:nvSpPr>
          <p:cNvPr id="285699" name="Rectangle 2"/>
          <p:cNvSpPr>
            <a:spLocks noGrp="1" noRot="1" noChangeAspect="1" noChangeArrowheads="1"/>
          </p:cNvSpPr>
          <p:nvPr>
            <p:ph type="sldImg"/>
          </p:nvPr>
        </p:nvSpPr>
        <p:spPr>
          <a:solidFill>
            <a:srgbClr val="FFFFFF"/>
          </a:solidFill>
          <a:ln/>
        </p:spPr>
      </p:sp>
      <p:sp>
        <p:nvSpPr>
          <p:cNvPr id="28570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US" dirty="0"/>
              <a:t>But did you notice what month all these doubting mechanisms came out?</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dirty="0"/>
              <a:t>• The Da Vinci Code book: March 2003</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dirty="0"/>
              <a:t>• The Da Vinci Code movie: May 2006</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dirty="0"/>
              <a:t>• The Gospel of Judas: April 2006</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dirty="0"/>
              <a:t>• The Tomb of Jesus: March 2007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0D95603-B7D0-D94B-9EE3-80B595A55653}" type="slidenum">
              <a:rPr lang="en-US" sz="1200">
                <a:solidFill>
                  <a:srgbClr val="000000"/>
                </a:solidFill>
              </a:rPr>
              <a:pPr/>
              <a:t>12</a:t>
            </a:fld>
            <a:endParaRPr lang="en-US" sz="1200">
              <a:solidFill>
                <a:srgbClr val="000000"/>
              </a:solidFill>
            </a:endParaRPr>
          </a:p>
        </p:txBody>
      </p:sp>
      <p:sp>
        <p:nvSpPr>
          <p:cNvPr id="191491" name="Rectangle 2"/>
          <p:cNvSpPr>
            <a:spLocks noGrp="1" noRot="1" noChangeAspect="1" noChangeArrowheads="1"/>
          </p:cNvSpPr>
          <p:nvPr>
            <p:ph type="sldImg"/>
          </p:nvPr>
        </p:nvSpPr>
        <p:spPr>
          <a:solidFill>
            <a:srgbClr val="FFFFFF"/>
          </a:solidFill>
          <a:ln/>
        </p:spPr>
      </p:sp>
      <p:sp>
        <p:nvSpPr>
          <p:cNvPr id="19149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Isn’t the timing a little too obvious?  Each release was carefully designed to happen right around Easter each year!  Expect another one this year too.  When have you ever seen a so-called evidence campaign against Buddha, Mohammed, Hinduism, or any other religion near their holidays?</a:t>
            </a:r>
            <a:r>
              <a:rPr lang="en-SG" dirty="0">
                <a:effectLst/>
              </a:rPr>
              <a:t> </a:t>
            </a:r>
          </a:p>
          <a:p>
            <a:pPr eaLnBrk="1" hangingPunct="1"/>
            <a:r>
              <a:rPr lang="en-US" sz="1200" kern="1200" dirty="0">
                <a:solidFill>
                  <a:schemeClr val="tx1"/>
                </a:solidFill>
                <a:effectLst/>
                <a:latin typeface="Arial" charset="0"/>
                <a:ea typeface="ＭＳ Ｐゴシック" charset="0"/>
                <a:cs typeface="ＭＳ Ｐゴシック" charset="0"/>
              </a:rPr>
              <a:t>But what would our church be without a </a:t>
            </a:r>
            <a:r>
              <a:rPr lang="en-US" sz="1200" b="1" i="1" kern="1200" dirty="0">
                <a:solidFill>
                  <a:schemeClr val="tx1"/>
                </a:solidFill>
                <a:effectLst/>
                <a:latin typeface="Arial" charset="0"/>
                <a:ea typeface="ＭＳ Ｐゴシック" charset="0"/>
                <a:cs typeface="ＭＳ Ｐゴシック" charset="0"/>
              </a:rPr>
              <a:t>living</a:t>
            </a:r>
            <a:r>
              <a:rPr lang="en-US" sz="1200" kern="1200" dirty="0">
                <a:solidFill>
                  <a:schemeClr val="tx1"/>
                </a:solidFill>
                <a:effectLst/>
                <a:latin typeface="Arial" charset="0"/>
                <a:ea typeface="ＭＳ Ｐゴシック" charset="0"/>
                <a:cs typeface="ＭＳ Ｐゴシック" charset="0"/>
              </a:rPr>
              <a:t> Savior?</a:t>
            </a:r>
            <a:r>
              <a:rPr lang="en-SG" dirty="0">
                <a:effectLst/>
              </a:rPr>
              <a:t> </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BFB1D7D-EC30-0444-B0D0-EDE269F78269}" type="slidenum">
              <a:rPr lang="en-US" sz="1200"/>
              <a:pPr/>
              <a:t>13</a:t>
            </a:fld>
            <a:endParaRPr lang="en-US" sz="1200"/>
          </a:p>
        </p:txBody>
      </p:sp>
      <p:sp>
        <p:nvSpPr>
          <p:cNvPr id="193539" name="Rectangle 2"/>
          <p:cNvSpPr>
            <a:spLocks noGrp="1" noRot="1" noChangeAspect="1" noChangeArrowheads="1"/>
          </p:cNvSpPr>
          <p:nvPr>
            <p:ph type="sldImg"/>
          </p:nvPr>
        </p:nvSpPr>
        <p:spPr>
          <a:solidFill>
            <a:srgbClr val="FFFFFF"/>
          </a:solidFill>
          <a:ln/>
        </p:spPr>
      </p:sp>
      <p:sp>
        <p:nvSpPr>
          <p:cNvPr id="19354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marL="0" marR="0" lvl="2" indent="0" algn="l" defTabSz="914400" rtl="0" eaLnBrk="1" fontAlgn="base" latinLnBrk="0" hangingPunct="1">
              <a:lnSpc>
                <a:spcPct val="100000"/>
              </a:lnSpc>
              <a:spcBef>
                <a:spcPct val="30000"/>
              </a:spcBef>
              <a:spcAft>
                <a:spcPct val="0"/>
              </a:spcAft>
              <a:buClrTx/>
              <a:buSzTx/>
              <a:buFontTx/>
              <a:buNone/>
              <a:tabLst/>
              <a:defRPr/>
            </a:pPr>
            <a:r>
              <a:rPr lang="en-US" dirty="0"/>
              <a:t>Subject: So we’ve gathered here together today to consider what Christ’s resurrection means—and the answer, of course, is victory over death. We may have our struggles, but our most difficult struggle is with death.</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US" dirty="0"/>
              <a:t>Some time ago Susan and I were listening to a radio announcer reporting on the death rate.  I can't recall if he said the rate was going up or down. But with a puzzled look on her face, Susan said, "I thought the death rate was still 100%!"  It's true.</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US" dirty="0"/>
              <a:t>This struggle is so hard that everyone fails.  All people die.  Death has the whole world in its grasp—except One!</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US" dirty="0"/>
              <a:t>Today we celebrate the fact that Jesus Christ has won the victory in the most difficult struggle of all—He has defeated death itself! </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ＭＳ Ｐゴシック" charset="0"/>
              </a:rPr>
              <a:t>Jesus had died and it looked like the Jewish leaders had put Him away once and for all, but Jesus emerged the victor!</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6A83747-FFC1-AE4F-913F-D9E3F9685C4D}" type="slidenum">
              <a:rPr lang="en-US" sz="1200"/>
              <a:pPr/>
              <a:t>14</a:t>
            </a:fld>
            <a:endParaRPr lang="en-US" sz="1200"/>
          </a:p>
        </p:txBody>
      </p:sp>
      <p:sp>
        <p:nvSpPr>
          <p:cNvPr id="195587" name="Rectangle 2"/>
          <p:cNvSpPr>
            <a:spLocks noGrp="1" noRot="1" noChangeAspect="1" noChangeArrowheads="1"/>
          </p:cNvSpPr>
          <p:nvPr>
            <p:ph type="sldImg"/>
          </p:nvPr>
        </p:nvSpPr>
        <p:spPr>
          <a:solidFill>
            <a:srgbClr val="FFFFFF"/>
          </a:solidFill>
          <a:ln/>
        </p:spPr>
      </p:sp>
      <p:sp>
        <p:nvSpPr>
          <p:cNvPr id="195588"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SG" dirty="0">
                <a:effectLst/>
              </a:rPr>
              <a:t>In fact, he controlled his own arrest.</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BB0BB9F-6575-0D4E-B05F-4D794233BE97}" type="slidenum">
              <a:rPr lang="en-US" sz="1200"/>
              <a:pPr/>
              <a:t>15</a:t>
            </a:fld>
            <a:endParaRPr lang="en-US" sz="1200"/>
          </a:p>
        </p:txBody>
      </p:sp>
      <p:sp>
        <p:nvSpPr>
          <p:cNvPr id="197635" name="Rectangle 2"/>
          <p:cNvSpPr>
            <a:spLocks noGrp="1" noRot="1" noChangeAspect="1" noChangeArrowheads="1"/>
          </p:cNvSpPr>
          <p:nvPr>
            <p:ph type="sldImg"/>
          </p:nvPr>
        </p:nvSpPr>
        <p:spPr>
          <a:solidFill>
            <a:srgbClr val="FFFFFF"/>
          </a:solidFill>
          <a:ln/>
        </p:spPr>
      </p:sp>
      <p:sp>
        <p:nvSpPr>
          <p:cNvPr id="19763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4CCE4CC-FB7A-EC43-BA2C-1B5FADE69951}" type="slidenum">
              <a:rPr lang="en-US" sz="1200"/>
              <a:pPr/>
              <a:t>16</a:t>
            </a:fld>
            <a:endParaRPr lang="en-US" sz="1200"/>
          </a:p>
        </p:txBody>
      </p:sp>
      <p:sp>
        <p:nvSpPr>
          <p:cNvPr id="199683" name="Rectangle 2"/>
          <p:cNvSpPr>
            <a:spLocks noGrp="1" noRot="1" noChangeAspect="1" noChangeArrowheads="1"/>
          </p:cNvSpPr>
          <p:nvPr>
            <p:ph type="sldImg"/>
          </p:nvPr>
        </p:nvSpPr>
        <p:spPr>
          <a:solidFill>
            <a:srgbClr val="FFFFFF"/>
          </a:solidFill>
          <a:ln/>
        </p:spPr>
      </p:sp>
      <p:sp>
        <p:nvSpPr>
          <p:cNvPr id="19968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E72969E-2647-BC49-B4CD-E8859167B7D0}" type="slidenum">
              <a:rPr lang="en-US" sz="1200"/>
              <a:pPr/>
              <a:t>17</a:t>
            </a:fld>
            <a:endParaRPr lang="en-US" sz="1200"/>
          </a:p>
        </p:txBody>
      </p:sp>
      <p:sp>
        <p:nvSpPr>
          <p:cNvPr id="201731"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EED23328-B156-A847-BC6B-A28EB79DC8CC}" type="slidenum">
              <a:rPr lang="en-US" sz="1200"/>
              <a:pPr/>
              <a:t>18</a:t>
            </a:fld>
            <a:endParaRPr lang="en-US" sz="1200"/>
          </a:p>
        </p:txBody>
      </p:sp>
      <p:sp>
        <p:nvSpPr>
          <p:cNvPr id="20377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C5BC239E-37F1-B547-86CE-5E79655B6422}" type="slidenum">
              <a:rPr lang="en-US" sz="1200"/>
              <a:pPr algn="r"/>
              <a:t>18</a:t>
            </a:fld>
            <a:endParaRPr lang="en-US" sz="1200"/>
          </a:p>
        </p:txBody>
      </p:sp>
      <p:sp>
        <p:nvSpPr>
          <p:cNvPr id="20378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9E5DB505-84C3-3645-A9EE-7614F051FCDE}" type="slidenum">
              <a:rPr lang="en-US" sz="1200"/>
              <a:pPr algn="r"/>
              <a:t>18</a:t>
            </a:fld>
            <a:endParaRPr lang="en-US" sz="1200"/>
          </a:p>
        </p:txBody>
      </p:sp>
      <p:sp>
        <p:nvSpPr>
          <p:cNvPr id="203781" name="Rectangle 2"/>
          <p:cNvSpPr>
            <a:spLocks noGrp="1" noRot="1" noChangeAspect="1" noChangeArrowheads="1" noTextEdit="1"/>
          </p:cNvSpPr>
          <p:nvPr>
            <p:ph type="sldImg"/>
          </p:nvPr>
        </p:nvSpPr>
        <p:spPr>
          <a:solidFill>
            <a:srgbClr val="FFFFFF"/>
          </a:solidFill>
          <a:ln/>
        </p:spPr>
      </p:sp>
      <p:sp>
        <p:nvSpPr>
          <p:cNvPr id="20378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Years ago Napoleon’s forces seemed unstoppable as he rampaged through Europe.  The British General Wellington was sent to stop Napoleon’s advance into England.  </a:t>
            </a:r>
          </a:p>
          <a:p>
            <a:pPr eaLnBrk="1" hangingPunct="1"/>
            <a:r>
              <a:rPr lang="en-US" sz="1200" kern="1200" dirty="0">
                <a:solidFill>
                  <a:schemeClr val="tx1"/>
                </a:solidFill>
                <a:effectLst/>
                <a:latin typeface="Arial" charset="0"/>
                <a:ea typeface="ＭＳ Ｐゴシック" charset="0"/>
                <a:cs typeface="ＭＳ Ｐゴシック" charset="0"/>
              </a:rPr>
              <a:t>• As the British waited with anticipation on the outcome of the battle, the message came back, “Wellington defeated…” and then the fog set in.  Later, the fog cleared and the full message was revealed: </a:t>
            </a:r>
          </a:p>
          <a:p>
            <a:pPr eaLnBrk="1" hangingPunct="1"/>
            <a:r>
              <a:rPr lang="en-US" sz="1200" kern="1200" dirty="0">
                <a:solidFill>
                  <a:schemeClr val="tx1"/>
                </a:solidFill>
                <a:effectLst/>
                <a:latin typeface="Arial" charset="0"/>
                <a:ea typeface="ＭＳ Ｐゴシック" charset="0"/>
                <a:cs typeface="ＭＳ Ｐゴシック" charset="0"/>
              </a:rPr>
              <a:t>• “Wellington defeated Napoleon at Waterloo”!  What the British people thought was defeat actually was only part of the message.  </a:t>
            </a:r>
          </a:p>
          <a:p>
            <a:pPr eaLnBrk="1" hangingPunct="1"/>
            <a:r>
              <a:rPr lang="en-US" sz="1200" kern="1200" dirty="0">
                <a:solidFill>
                  <a:schemeClr val="tx1"/>
                </a:solidFill>
                <a:effectLst/>
                <a:latin typeface="Arial" charset="0"/>
                <a:ea typeface="ＭＳ Ｐゴシック" charset="0"/>
                <a:cs typeface="ＭＳ Ｐゴシック" charset="0"/>
              </a:rPr>
              <a:t>• And the same is true when people see only Good Friday—death and defeat.  </a:t>
            </a:r>
          </a:p>
          <a:p>
            <a:pPr eaLnBrk="1" hangingPunct="1"/>
            <a:r>
              <a:rPr lang="en-US" sz="1200" kern="1200" dirty="0">
                <a:solidFill>
                  <a:schemeClr val="tx1"/>
                </a:solidFill>
                <a:effectLst/>
                <a:latin typeface="Arial" charset="0"/>
                <a:ea typeface="ＭＳ Ｐゴシック" charset="0"/>
                <a:cs typeface="ＭＳ Ｐゴシック" charset="0"/>
              </a:rPr>
              <a:t>• However, the full message is that “Jesus defeated Satan at Calvary”! [RESURRECTION victory over Calvary].</a:t>
            </a:r>
            <a:r>
              <a:rPr lang="en-SG" dirty="0">
                <a:effectLst/>
              </a:rPr>
              <a:t> </a:t>
            </a:r>
          </a:p>
          <a:p>
            <a:pPr eaLnBrk="1" hangingPunct="1"/>
            <a:r>
              <a:rPr lang="en-US" sz="1200" kern="1200" dirty="0">
                <a:solidFill>
                  <a:schemeClr val="tx1"/>
                </a:solidFill>
                <a:effectLst/>
                <a:latin typeface="Arial" charset="0"/>
                <a:ea typeface="ＭＳ Ｐゴシック" charset="0"/>
                <a:cs typeface="ＭＳ Ｐゴシック" charset="0"/>
              </a:rPr>
              <a:t>And this has implications for each one of us!</a:t>
            </a:r>
            <a:r>
              <a:rPr lang="en-SG" dirty="0">
                <a:effectLst/>
              </a:rPr>
              <a:t> </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1E84E3F-B149-164B-9829-E0DC2A11E7F4}" type="slidenum">
              <a:rPr lang="en-US" sz="1200"/>
              <a:pPr/>
              <a:t>19</a:t>
            </a:fld>
            <a:endParaRPr lang="en-US" sz="1200"/>
          </a:p>
        </p:txBody>
      </p:sp>
      <p:sp>
        <p:nvSpPr>
          <p:cNvPr id="205827" name="Rectangle 2"/>
          <p:cNvSpPr>
            <a:spLocks noGrp="1" noRot="1" noChangeAspect="1" noChangeArrowheads="1"/>
          </p:cNvSpPr>
          <p:nvPr>
            <p:ph type="sldImg"/>
          </p:nvPr>
        </p:nvSpPr>
        <p:spPr>
          <a:solidFill>
            <a:srgbClr val="FFFFFF"/>
          </a:solidFill>
          <a:ln/>
        </p:spPr>
      </p:sp>
      <p:sp>
        <p:nvSpPr>
          <p:cNvPr id="205828"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In your unique situation, you can gain hope and encouragement from the assurance that Christ is alive!</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US" dirty="0"/>
              <a:t>John 20 is our text today.</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US" dirty="0"/>
              <a:t>Preview: This chapter tells us both about the tomb itself as well as what this means to us today.</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US" dirty="0"/>
              <a:t>But how do we know He’s alive?  Well…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EC1B1C3-61F8-1947-B738-E835A2A14C2B}" type="slidenum">
              <a:rPr lang="en-US" sz="1200">
                <a:solidFill>
                  <a:srgbClr val="000000"/>
                </a:solidFill>
              </a:rPr>
              <a:pPr/>
              <a:t>2</a:t>
            </a:fld>
            <a:endParaRPr lang="en-US" sz="1200">
              <a:solidFill>
                <a:srgbClr val="000000"/>
              </a:solidFill>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That’s what John asked me at dinner one Saturday night when he was five years old.  I replied, “What made you think that?”</a:t>
            </a:r>
          </a:p>
          <a:p>
            <a:pPr eaLnBrk="1" hangingPunct="1"/>
            <a:r>
              <a:rPr lang="en-US" dirty="0"/>
              <a:t>“Well… there’s Easter eggs…”</a:t>
            </a:r>
          </a:p>
          <a:p>
            <a:pPr eaLnBrk="1" hangingPunct="1"/>
            <a:r>
              <a:rPr lang="en-US" dirty="0"/>
              <a:t>My boy was thinking—using his reasoning skills.  And I, a theologian father, was sinking in my chair!  Well, John and I diverted from our evening OT reading for a few nights and did some NT brush up!</a:t>
            </a:r>
          </a:p>
          <a:p>
            <a:pPr eaLnBrk="1" hangingPunct="1"/>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The rolled stone and missing body are evidence of His resurrection.</a:t>
            </a:r>
            <a:r>
              <a:rPr lang="en-SG" dirty="0">
                <a:effectLst/>
              </a:rPr>
              <a:t> </a:t>
            </a:r>
            <a:endParaRPr lang="en-US" dirty="0"/>
          </a:p>
        </p:txBody>
      </p:sp>
      <p:sp>
        <p:nvSpPr>
          <p:cNvPr id="4" name="Slide Number Placeholder 3"/>
          <p:cNvSpPr>
            <a:spLocks noGrp="1"/>
          </p:cNvSpPr>
          <p:nvPr>
            <p:ph type="sldNum" sz="quarter" idx="10"/>
          </p:nvPr>
        </p:nvSpPr>
        <p:spPr/>
        <p:txBody>
          <a:bodyPr/>
          <a:lstStyle/>
          <a:p>
            <a:fld id="{DF998950-CCC6-4C4B-9646-8D63D95F6491}" type="slidenum">
              <a:rPr lang="en-US"/>
              <a:pPr/>
              <a:t>20</a:t>
            </a:fld>
            <a:endParaRPr lang="en-US"/>
          </a:p>
        </p:txBody>
      </p:sp>
    </p:spTree>
    <p:extLst>
      <p:ext uri="{BB962C8B-B14F-4D97-AF65-F5344CB8AC3E}">
        <p14:creationId xmlns:p14="http://schemas.microsoft.com/office/powerpoint/2010/main" val="33866111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4E8915C-BCBA-D645-BF7D-18135E43792F}" type="slidenum">
              <a:rPr lang="en-US" sz="1200"/>
              <a:pPr/>
              <a:t>21</a:t>
            </a:fld>
            <a:endParaRPr lang="en-US" sz="1200"/>
          </a:p>
        </p:txBody>
      </p:sp>
      <p:sp>
        <p:nvSpPr>
          <p:cNvPr id="20889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1CE92E87-D604-E741-ABB3-28BEC4B7AFE7}" type="slidenum">
              <a:rPr lang="en-US" sz="1200"/>
              <a:pPr algn="r"/>
              <a:t>21</a:t>
            </a:fld>
            <a:endParaRPr lang="en-US" sz="1200"/>
          </a:p>
        </p:txBody>
      </p:sp>
      <p:sp>
        <p:nvSpPr>
          <p:cNvPr id="208900" name="Rectangle 2"/>
          <p:cNvSpPr>
            <a:spLocks noGrp="1" noRot="1" noChangeAspect="1" noChangeArrowheads="1" noTextEdit="1"/>
          </p:cNvSpPr>
          <p:nvPr>
            <p:ph type="sldImg"/>
          </p:nvPr>
        </p:nvSpPr>
        <p:spPr>
          <a:solidFill>
            <a:srgbClr val="FFFFFF"/>
          </a:solidFill>
          <a:ln/>
        </p:spPr>
      </p:sp>
      <p:sp>
        <p:nvSpPr>
          <p:cNvPr id="208901"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VTS_01_7.VOB at 7:22</a:t>
            </a:r>
            <a:r>
              <a:rPr lang="en-SG" dirty="0">
                <a:effectLst/>
              </a:rPr>
              <a:t> for John 19:38</a:t>
            </a:r>
          </a:p>
          <a:p>
            <a:pPr eaLnBrk="1" hangingPunct="1"/>
            <a:r>
              <a:rPr lang="en-SG" dirty="0">
                <a:effectLst/>
              </a:rPr>
              <a:t>End at 8:57</a:t>
            </a:r>
            <a:r>
              <a:rPr lang="en-SG" baseline="0" dirty="0">
                <a:effectLst/>
              </a:rPr>
              <a:t> with "They still did not understand the Scripture that said Jesus must rise from the dead."</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In verses 1-9 we see three witnesses of the empty tomb: Mary, John, and Peter.</a:t>
            </a:r>
          </a:p>
          <a:p>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1. Mary Magdalene (and actually several other women too, not mentioned by John) saw the empty tomb (20:1-2).</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Mary was the woman from whom Jesus cast out seven demons.  She probably thought, "Now I can show my appreciation for my Lord with these spices."</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But by the time she got to the tomb, Matthew records that a huge earthquake split the morning stillness and an angel had moved the stone.  Not only had the rocks split, but the guards split too!</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She was shocked to see that the 1 1/2 ton stone over the door of the tomb was moved out of the way.  Apparently she didn’t enter the tomb but only looked inside and saw that the body was gone.</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The first thing she could think of was to tell Peter and John, two of Christ's closest disciples: "The grave robbers have even gotten to our Lord's tomb and stolen His body!"</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The other gospels say after Mary left, the other women went inside the tomb and witnessed angels who reported that He had risen—but Mary didn’t know this.</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(So Mary and at least 5 other women with her witnessed the empty tomb first…)</a:t>
            </a:r>
            <a:endParaRPr lang="en-SG" sz="1200" kern="1200" dirty="0">
              <a:solidFill>
                <a:schemeClr val="tx1"/>
              </a:solidFill>
              <a:effectLst/>
              <a:latin typeface="Arial" charset="0"/>
              <a:ea typeface="ＭＳ Ｐゴシック" charset="0"/>
              <a:cs typeface="ＭＳ Ｐゴシック" charset="0"/>
            </a:endParaRPr>
          </a:p>
          <a:p>
            <a:endParaRPr lang="en-US"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2. John was next to see the stone rolled away and the body gone (20:3-5).</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Other places in John's gospel reveal "the disciple Jesus loved" to be John.</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He was younger than Peter and outran him in the footrace to the sepulcher.</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And in his more hesitant manner, John didn’t enter the tomb.</a:t>
            </a:r>
            <a:endParaRPr lang="en-SG" sz="1200" kern="1200" dirty="0">
              <a:solidFill>
                <a:schemeClr val="tx1"/>
              </a:solidFill>
              <a:effectLst/>
              <a:latin typeface="Arial" charset="0"/>
              <a:ea typeface="ＭＳ Ｐゴシック" charset="0"/>
              <a:cs typeface="ＭＳ Ｐゴシック" charset="0"/>
            </a:endParaRPr>
          </a:p>
          <a:p>
            <a:endParaRPr lang="en-US"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3. Then Peter, in typical impetuous fashion for Peter, boldly rushed into the sepulcher as the third witness that morning (20:6-9).</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 </a:t>
            </a:r>
            <a:endParaRPr lang="en-SG" sz="1200" kern="1200" dirty="0">
              <a:solidFill>
                <a:schemeClr val="tx1"/>
              </a:solidFill>
              <a:effectLst/>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DF998950-CCC6-4C4B-9646-8D63D95F6491}" type="slidenum">
              <a:rPr lang="en-US"/>
              <a:pPr/>
              <a:t>22</a:t>
            </a:fld>
            <a:endParaRPr lang="en-US"/>
          </a:p>
        </p:txBody>
      </p:sp>
    </p:spTree>
    <p:extLst>
      <p:ext uri="{BB962C8B-B14F-4D97-AF65-F5344CB8AC3E}">
        <p14:creationId xmlns:p14="http://schemas.microsoft.com/office/powerpoint/2010/main" val="3128350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034BE84-E6E7-9548-A3AC-318FABA35F98}" type="slidenum">
              <a:rPr lang="en-US" sz="1200"/>
              <a:pPr/>
              <a:t>23</a:t>
            </a:fld>
            <a:endParaRPr lang="en-US" sz="1200"/>
          </a:p>
        </p:txBody>
      </p:sp>
      <p:sp>
        <p:nvSpPr>
          <p:cNvPr id="2119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2E5FBF81-C9BD-8842-AEBE-742CAFB0B436}" type="slidenum">
              <a:rPr lang="en-US" sz="1200"/>
              <a:pPr algn="r"/>
              <a:t>23</a:t>
            </a:fld>
            <a:endParaRPr lang="en-US" sz="1200"/>
          </a:p>
        </p:txBody>
      </p:sp>
      <p:sp>
        <p:nvSpPr>
          <p:cNvPr id="21197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F6455624-5157-6045-B3D4-81EE1B9BAA69}" type="slidenum">
              <a:rPr lang="en-US" sz="1200"/>
              <a:pPr algn="r"/>
              <a:t>23</a:t>
            </a:fld>
            <a:endParaRPr lang="en-US" sz="1200"/>
          </a:p>
        </p:txBody>
      </p:sp>
      <p:sp>
        <p:nvSpPr>
          <p:cNvPr id="211973" name="Rectangle 2"/>
          <p:cNvSpPr>
            <a:spLocks noGrp="1" noRot="1" noChangeAspect="1" noChangeArrowheads="1" noTextEdit="1"/>
          </p:cNvSpPr>
          <p:nvPr>
            <p:ph type="sldImg"/>
          </p:nvPr>
        </p:nvSpPr>
        <p:spPr>
          <a:solidFill>
            <a:srgbClr val="FFFFFF"/>
          </a:solidFill>
          <a:ln/>
        </p:spPr>
      </p:sp>
      <p:sp>
        <p:nvSpPr>
          <p:cNvPr id="21197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r>
              <a:rPr lang="en-US" dirty="0"/>
              <a:t>But what did these witnesses actually see?</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US" dirty="0"/>
              <a:t>• They saw that the Roman seal—a cord stretched over the stone and fastened at either end with wax and stamped with the insignia of the Roman Empire—it was broken.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DB1CCEC-7A45-FA4C-AE38-EAD0B3EF4B75}" type="slidenum">
              <a:rPr lang="en-US" sz="1200"/>
              <a:pPr/>
              <a:t>24</a:t>
            </a:fld>
            <a:endParaRPr lang="en-US" sz="1200"/>
          </a:p>
        </p:txBody>
      </p:sp>
      <p:sp>
        <p:nvSpPr>
          <p:cNvPr id="21401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4A736B06-54BC-F541-86ED-EC1CAC60A08A}" type="slidenum">
              <a:rPr lang="en-US" sz="1200"/>
              <a:pPr algn="r"/>
              <a:t>24</a:t>
            </a:fld>
            <a:endParaRPr lang="en-US" sz="1200"/>
          </a:p>
        </p:txBody>
      </p:sp>
      <p:sp>
        <p:nvSpPr>
          <p:cNvPr id="21402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27027689-D9CF-9E45-86E8-F59F1CE5C817}" type="slidenum">
              <a:rPr lang="en-US" sz="1200"/>
              <a:pPr algn="r"/>
              <a:t>24</a:t>
            </a:fld>
            <a:endParaRPr lang="en-US" sz="1200"/>
          </a:p>
        </p:txBody>
      </p:sp>
      <p:sp>
        <p:nvSpPr>
          <p:cNvPr id="214021" name="Rectangle 2"/>
          <p:cNvSpPr>
            <a:spLocks noGrp="1" noRot="1" noChangeAspect="1" noChangeArrowheads="1" noTextEdit="1"/>
          </p:cNvSpPr>
          <p:nvPr>
            <p:ph type="sldImg"/>
          </p:nvPr>
        </p:nvSpPr>
        <p:spPr>
          <a:solidFill>
            <a:srgbClr val="FFFFFF"/>
          </a:solidFill>
          <a:ln/>
        </p:spPr>
      </p:sp>
      <p:sp>
        <p:nvSpPr>
          <p:cNvPr id="21402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They saw the huge stone that took 20 men to roll into place was rolled away.</a:t>
            </a:r>
            <a:r>
              <a:rPr lang="en-SG" dirty="0">
                <a:effectLst/>
              </a:rPr>
              <a:t> </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A2AAD4A-AA00-BB43-9CB6-DF17550BDFEA}" type="slidenum">
              <a:rPr lang="en-US" sz="1200"/>
              <a:pPr/>
              <a:t>25</a:t>
            </a:fld>
            <a:endParaRPr lang="en-US" sz="1200"/>
          </a:p>
        </p:txBody>
      </p:sp>
      <p:sp>
        <p:nvSpPr>
          <p:cNvPr id="21606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B7CE8842-ED9A-324B-9D8C-1FC5AA19DB8E}" type="slidenum">
              <a:rPr lang="en-US" sz="1200"/>
              <a:pPr algn="r"/>
              <a:t>25</a:t>
            </a:fld>
            <a:endParaRPr lang="en-US" sz="1200"/>
          </a:p>
        </p:txBody>
      </p:sp>
      <p:sp>
        <p:nvSpPr>
          <p:cNvPr id="21606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6678D46B-8871-BE44-AC13-0F0A1FDE3202}" type="slidenum">
              <a:rPr lang="en-US" sz="1200"/>
              <a:pPr algn="r"/>
              <a:t>25</a:t>
            </a:fld>
            <a:endParaRPr lang="en-US" sz="1200"/>
          </a:p>
        </p:txBody>
      </p:sp>
      <p:sp>
        <p:nvSpPr>
          <p:cNvPr id="216069" name="Rectangle 2"/>
          <p:cNvSpPr>
            <a:spLocks noGrp="1" noRot="1" noChangeAspect="1" noChangeArrowheads="1" noTextEdit="1"/>
          </p:cNvSpPr>
          <p:nvPr>
            <p:ph type="sldImg"/>
          </p:nvPr>
        </p:nvSpPr>
        <p:spPr>
          <a:solidFill>
            <a:srgbClr val="FFFFFF"/>
          </a:solidFill>
          <a:ln/>
        </p:spPr>
      </p:sp>
      <p:sp>
        <p:nvSpPr>
          <p:cNvPr id="21607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They saw that the guards who had been watching the tomb on penalty of death for any negligence—they were gone too!</a:t>
            </a:r>
            <a:r>
              <a:rPr lang="en-SG" dirty="0">
                <a:effectLst/>
              </a:rPr>
              <a:t> </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38CF3CA-DDBF-3646-AA9A-30C3E67F21C4}" type="slidenum">
              <a:rPr lang="en-US" sz="1200"/>
              <a:pPr/>
              <a:t>26</a:t>
            </a:fld>
            <a:endParaRPr lang="en-US" sz="1200"/>
          </a:p>
        </p:txBody>
      </p:sp>
      <p:sp>
        <p:nvSpPr>
          <p:cNvPr id="218115" name="Rectangle 2"/>
          <p:cNvSpPr>
            <a:spLocks noGrp="1" noRot="1" noChangeAspect="1" noChangeArrowheads="1"/>
          </p:cNvSpPr>
          <p:nvPr>
            <p:ph type="sldImg"/>
          </p:nvPr>
        </p:nvSpPr>
        <p:spPr>
          <a:solidFill>
            <a:srgbClr val="FFFFFF"/>
          </a:solidFill>
          <a:ln/>
        </p:spPr>
      </p:sp>
      <p:sp>
        <p:nvSpPr>
          <p:cNvPr id="21811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marL="0" marR="0" lvl="2" indent="0" algn="l" defTabSz="914400" rtl="0" eaLnBrk="1" fontAlgn="base" latinLnBrk="0" hangingPunct="1">
              <a:lnSpc>
                <a:spcPct val="100000"/>
              </a:lnSpc>
              <a:spcBef>
                <a:spcPct val="30000"/>
              </a:spcBef>
              <a:spcAft>
                <a:spcPct val="0"/>
              </a:spcAft>
              <a:buClrTx/>
              <a:buSzTx/>
              <a:buFontTx/>
              <a:buNone/>
              <a:tabLst/>
              <a:defRPr/>
            </a:pPr>
            <a:r>
              <a:rPr lang="en-US" dirty="0"/>
              <a:t>Now notice in verses 6-7 what else they saw.</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US" dirty="0"/>
              <a:t>The strips of linen around Christ's body laid where He had been—probably in an empty cocoon shape formed when the body went through them.</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US" dirty="0"/>
              <a:t>• The cloth which had been over His head "was folded up by itself, and separate from the linen."  Jesus was a real gentleman who always cleaned up after Himself!  I bet He always made His bed! </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US" dirty="0"/>
              <a:t>__________________</a:t>
            </a:r>
          </a:p>
          <a:p>
            <a:pPr marL="0" marR="0" lvl="2" indent="0" algn="l" defTabSz="914400" rtl="0" eaLnBrk="1" fontAlgn="base" latinLnBrk="0" hangingPunct="1">
              <a:lnSpc>
                <a:spcPct val="100000"/>
              </a:lnSpc>
              <a:spcBef>
                <a:spcPct val="30000"/>
              </a:spcBef>
              <a:spcAft>
                <a:spcPct val="0"/>
              </a:spcAft>
              <a:buClrTx/>
              <a:buSzTx/>
              <a:buFontTx/>
              <a:buNone/>
              <a:tabLst/>
              <a:defRPr/>
            </a:pPr>
            <a:endParaRPr lang="en-US" dirty="0"/>
          </a:p>
          <a:p>
            <a:r>
              <a:rPr lang="en-US" dirty="0"/>
              <a:t>Did you catch it? It was just kind of casually mentioned before the text turned to focus on the faith of the disciple who peered into the grave.</a:t>
            </a:r>
          </a:p>
          <a:p>
            <a:r>
              <a:rPr lang="en-US" dirty="0"/>
              <a:t>What was it?</a:t>
            </a:r>
          </a:p>
          <a:p>
            <a:r>
              <a:rPr lang="en-US" dirty="0"/>
              <a:t>Consider this: When you’re sitting at the dinner table–assuming you were taught table manners–where is you napkin supposed to rest? On your lap, of course. When the meal is over the napkin is wadded up and tossed onto the plate. This was a sign to the one clearing the dishes (be it a servant of the house…or the womenfolk!) that the meal was over.</a:t>
            </a:r>
          </a:p>
          <a:p>
            <a:r>
              <a:rPr lang="en-US" dirty="0"/>
              <a:t>If however, the one at the table wanted to leave momentarily and later return to the meal, he would </a:t>
            </a:r>
            <a:r>
              <a:rPr lang="en-US" b="1" dirty="0"/>
              <a:t>fold</a:t>
            </a:r>
            <a:r>
              <a:rPr lang="en-US" dirty="0"/>
              <a:t> his napkin. This signified “I’m not here right now, but I’ll be right back.”</a:t>
            </a:r>
          </a:p>
          <a:p>
            <a:r>
              <a:rPr lang="en-US" dirty="0"/>
              <a:t>Look again:</a:t>
            </a:r>
          </a:p>
          <a:p>
            <a:r>
              <a:rPr lang="en-US" dirty="0"/>
              <a:t>Then cometh Simon Peter following him, and went into the </a:t>
            </a:r>
            <a:r>
              <a:rPr lang="en-US" dirty="0" err="1"/>
              <a:t>sepulchre</a:t>
            </a:r>
            <a:r>
              <a:rPr lang="en-US" dirty="0"/>
              <a:t>, and </a:t>
            </a:r>
            <a:r>
              <a:rPr lang="en-US" dirty="0" err="1"/>
              <a:t>seeth</a:t>
            </a:r>
            <a:r>
              <a:rPr lang="en-US" dirty="0"/>
              <a:t> the linen clothes lie,</a:t>
            </a:r>
            <a:br>
              <a:rPr lang="en-US" dirty="0"/>
            </a:br>
            <a:r>
              <a:rPr lang="en-US" dirty="0"/>
              <a:t>And the napkin, that was about his head, not lying with the linen clothes, but wrapped together in a place by itself.</a:t>
            </a:r>
          </a:p>
          <a:p>
            <a:r>
              <a:rPr lang="en-US" b="1" dirty="0"/>
              <a:t>John 20:6-7</a:t>
            </a:r>
            <a:endParaRPr lang="en-US" dirty="0"/>
          </a:p>
          <a:p>
            <a:r>
              <a:rPr lang="en-US" dirty="0"/>
              <a:t>The disciples had received word that the Lord was not in His tomb. Did they assume He rose? Nope. Mary told them that He had been taken and she didn’t know where they had “laid” Him. Mary thought He was still dead. The disciples then ran to the empty tomb. Did they believe? Nope. Not yet at least. It wasn’t until they noticed the napkin…</a:t>
            </a:r>
          </a:p>
          <a:p>
            <a:r>
              <a:rPr lang="en-US" dirty="0"/>
              <a:t>This napkin was a cloth that covered the face of the deceased as they wrapped the body in the traditional burial fabric. The sight of it left behind in the tomb would not be any cause for an emotional reaction (neither excitement or sorrow), but the sight of it neatly folded and placed on the side: that might spark something.</a:t>
            </a:r>
          </a:p>
          <a:p>
            <a:r>
              <a:rPr lang="en-US" dirty="0"/>
              <a:t>If Jesus’ body was hastily removed in the middle of the night, it’s not likely the perpetrators would have paused to carefully fold the napkin covering His face.</a:t>
            </a:r>
          </a:p>
          <a:p>
            <a:r>
              <a:rPr lang="en-US" dirty="0"/>
              <a:t>Furthermore who would have removed His body in the first place? His disciples? How did they get past the guard? How did they get past the giant stone?</a:t>
            </a:r>
          </a:p>
          <a:p>
            <a:r>
              <a:rPr lang="en-US" dirty="0"/>
              <a:t>Was he moved by the Romans or Jews? If so why the secrecy? Why move Him at all if guards and stones were already in place?</a:t>
            </a:r>
          </a:p>
          <a:p>
            <a:r>
              <a:rPr lang="en-US" dirty="0"/>
              <a:t>The only logical explanation is Jesus rose from the dead and, being the polite young man His mother raised Him to be, carefully folded His napkin before leaving the tomb? Why?</a:t>
            </a:r>
          </a:p>
          <a:p>
            <a:r>
              <a:rPr lang="en-US" dirty="0"/>
              <a:t>Because though He was gone…He was coming back!</a:t>
            </a:r>
          </a:p>
          <a:p>
            <a:endParaRPr lang="en-US" dirty="0"/>
          </a:p>
          <a:p>
            <a:r>
              <a:rPr lang="en-US" dirty="0"/>
              <a:t>Matthew Martin</a:t>
            </a:r>
          </a:p>
          <a:p>
            <a:r>
              <a:rPr lang="en-US" dirty="0"/>
              <a:t>(April 10th) A folded napkin…</a:t>
            </a:r>
          </a:p>
          <a:p>
            <a:r>
              <a:rPr lang="en-US" dirty="0"/>
              <a:t>http://</a:t>
            </a:r>
            <a:r>
              <a:rPr lang="en-US" dirty="0" err="1"/>
              <a:t>www.guychurch.com</a:t>
            </a:r>
            <a:r>
              <a:rPr lang="en-US" dirty="0"/>
              <a:t>/april-10th-a-folded-napkin/</a:t>
            </a:r>
          </a:p>
          <a:p>
            <a:r>
              <a:rPr lang="en-US" dirty="0"/>
              <a:t>Accessed 31 March 2018</a:t>
            </a:r>
          </a:p>
          <a:p>
            <a:pPr marL="0" marR="0" lvl="2" indent="0" algn="l" defTabSz="914400" rtl="0" eaLnBrk="1" fontAlgn="base" latinLnBrk="0" hangingPunct="1">
              <a:lnSpc>
                <a:spcPct val="100000"/>
              </a:lnSpc>
              <a:spcBef>
                <a:spcPct val="30000"/>
              </a:spcBef>
              <a:spcAft>
                <a:spcPct val="0"/>
              </a:spcAft>
              <a:buClrTx/>
              <a:buSzTx/>
              <a:buFontTx/>
              <a:buNone/>
              <a:tabLst/>
              <a:defRPr/>
            </a:pP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F4D219E-0D17-5641-8390-1F3DFFD2D1F2}" type="slidenum">
              <a:rPr lang="en-US" sz="1200"/>
              <a:pPr/>
              <a:t>27</a:t>
            </a:fld>
            <a:endParaRPr lang="en-US" sz="1200"/>
          </a:p>
        </p:txBody>
      </p:sp>
      <p:sp>
        <p:nvSpPr>
          <p:cNvPr id="22016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9C13B485-85DB-CD45-8E6B-C76C03CC8AC4}" type="slidenum">
              <a:rPr lang="en-US" sz="1200"/>
              <a:pPr algn="r"/>
              <a:t>27</a:t>
            </a:fld>
            <a:endParaRPr lang="en-US" sz="1200"/>
          </a:p>
        </p:txBody>
      </p:sp>
      <p:sp>
        <p:nvSpPr>
          <p:cNvPr id="22016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63890743-F00D-C340-837D-2BE3CA64C400}" type="slidenum">
              <a:rPr lang="en-US" sz="1200"/>
              <a:pPr algn="r"/>
              <a:t>27</a:t>
            </a:fld>
            <a:endParaRPr lang="en-US" sz="1200"/>
          </a:p>
        </p:txBody>
      </p:sp>
      <p:sp>
        <p:nvSpPr>
          <p:cNvPr id="220165" name="Rectangle 2"/>
          <p:cNvSpPr>
            <a:spLocks noGrp="1" noRot="1" noChangeAspect="1" noChangeArrowheads="1" noTextEdit="1"/>
          </p:cNvSpPr>
          <p:nvPr>
            <p:ph type="sldImg"/>
          </p:nvPr>
        </p:nvSpPr>
        <p:spPr>
          <a:solidFill>
            <a:srgbClr val="FFFFFF"/>
          </a:solidFill>
          <a:ln/>
        </p:spPr>
      </p:sp>
      <p:sp>
        <p:nvSpPr>
          <p:cNvPr id="22016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(We all have heard of the phrase, "Seeing is believing," but is it really true?  Does seeing always result in believing?  Apparently not because…) Although Peter and John witnessed the same event they had different reactions.</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Peter only knew that the body was gone and later that day believed Christ arose when Jesus appeared to Him personally.</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But John, verse 8 says, "also went inside.  He saw and believed."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EED4BF08-82F4-A049-B992-F9280684F10E}" type="slidenum">
              <a:rPr lang="en-US" sz="1200"/>
              <a:pPr/>
              <a:t>28</a:t>
            </a:fld>
            <a:endParaRPr lang="en-US" sz="1200"/>
          </a:p>
        </p:txBody>
      </p:sp>
      <p:sp>
        <p:nvSpPr>
          <p:cNvPr id="22221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A4298961-B787-6843-BBCF-DA6D8707A3C1}" type="slidenum">
              <a:rPr lang="en-US" sz="1200"/>
              <a:pPr algn="r"/>
              <a:t>28</a:t>
            </a:fld>
            <a:endParaRPr lang="en-US" sz="1200"/>
          </a:p>
        </p:txBody>
      </p:sp>
      <p:sp>
        <p:nvSpPr>
          <p:cNvPr id="22221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E0E63F4F-F357-9B4A-9678-720F8E10C3A0}" type="slidenum">
              <a:rPr lang="en-US" sz="1200"/>
              <a:pPr algn="r"/>
              <a:t>28</a:t>
            </a:fld>
            <a:endParaRPr lang="en-US" sz="1200"/>
          </a:p>
        </p:txBody>
      </p:sp>
      <p:sp>
        <p:nvSpPr>
          <p:cNvPr id="222213" name="Rectangle 2"/>
          <p:cNvSpPr>
            <a:spLocks noGrp="1" noRot="1" noChangeAspect="1" noChangeArrowheads="1" noTextEdit="1"/>
          </p:cNvSpPr>
          <p:nvPr>
            <p:ph type="sldImg"/>
          </p:nvPr>
        </p:nvSpPr>
        <p:spPr>
          <a:solidFill>
            <a:srgbClr val="FFFFFF"/>
          </a:solidFill>
          <a:ln/>
        </p:spPr>
      </p:sp>
      <p:sp>
        <p:nvSpPr>
          <p:cNvPr id="22221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ＭＳ Ｐゴシック" charset="0"/>
                <a:cs typeface="ＭＳ Ｐゴシック" charset="0"/>
              </a:rPr>
              <a:t>In fact, in verses 5-8 there are three different words for "see."</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 John "looked" in verse 5, which means "peeped" (Morris, 832 n. 15; cf. “glanced” Moffat).</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 In verse 6 Peter "saw," meaning he "beheld attentively" (BKC; cf. “noticed” Moffat).</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 But verse 8 records a third word, also translated "saw" in the NIV, but it has the idea that John "perceived."  You see, John didn't just see some linens but perceived the </a:t>
            </a:r>
            <a:r>
              <a:rPr lang="en-US" sz="1200" i="1" kern="1200" dirty="0">
                <a:solidFill>
                  <a:schemeClr val="tx1"/>
                </a:solidFill>
                <a:effectLst/>
                <a:latin typeface="Arial" charset="0"/>
                <a:ea typeface="ＭＳ Ｐゴシック" charset="0"/>
                <a:cs typeface="ＭＳ Ｐゴシック" charset="0"/>
              </a:rPr>
              <a:t>significance</a:t>
            </a:r>
            <a:r>
              <a:rPr lang="en-US" sz="1200" kern="1200" dirty="0">
                <a:solidFill>
                  <a:schemeClr val="tx1"/>
                </a:solidFill>
                <a:effectLst/>
                <a:latin typeface="Arial" charset="0"/>
                <a:ea typeface="ＭＳ Ｐゴシック" charset="0"/>
                <a:cs typeface="ＭＳ Ｐゴシック" charset="0"/>
              </a:rPr>
              <a:t> of the grave clothes and believed.</a:t>
            </a:r>
            <a:endParaRPr lang="en-SG" sz="1200" kern="1200" dirty="0">
              <a:solidFill>
                <a:schemeClr val="tx1"/>
              </a:solidFill>
              <a:effectLst/>
              <a:latin typeface="Arial" charset="0"/>
              <a:ea typeface="ＭＳ Ｐゴシック" charset="0"/>
              <a:cs typeface="ＭＳ Ｐゴシック" charset="0"/>
            </a:endParaRPr>
          </a:p>
          <a:p>
            <a:endParaRPr lang="en-US"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One writer says, "Peter must have been thinking, 'Why would a grave robber have left the clothes in this order?  Why take the [naked] body of Jesus?'  But John perceived that the missing body and the position of the grave clothes was not due to a robbery.  He realized that Jesus had risen from the dead and had gone through the grave clothes.  The tomb was not open to let Jesus out but to let the disciples and the world [in] to see that He rose" (BKC).</a:t>
            </a:r>
          </a:p>
          <a:p>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Even still, Peter and John didn't understand how Christ's resurrection fulfilled Old Testament prophecy.  That's why verse 10 says that they went back to their homes—not to proclaiming the news in the streets!</a:t>
            </a:r>
            <a:endParaRPr lang="en-SG" sz="1200" kern="1200" dirty="0">
              <a:solidFill>
                <a:schemeClr val="tx1"/>
              </a:solidFill>
              <a:effectLst/>
              <a:latin typeface="Arial" charset="0"/>
              <a:ea typeface="ＭＳ Ｐゴシック" charset="0"/>
              <a:cs typeface="ＭＳ Ｐゴシック" charset="0"/>
            </a:endParaRPr>
          </a:p>
          <a:p>
            <a:pPr eaLnBrk="1" hangingPunct="1"/>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AC3ABB8-5DCA-064A-AEFF-8C9158BA3CA0}" type="slidenum">
              <a:rPr lang="en-US" sz="1200"/>
              <a:pPr/>
              <a:t>29</a:t>
            </a:fld>
            <a:endParaRPr lang="en-US" sz="1200"/>
          </a:p>
        </p:txBody>
      </p:sp>
      <p:sp>
        <p:nvSpPr>
          <p:cNvPr id="22425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90BC5BE3-3BFA-AD49-8CD9-17578539F071}" type="slidenum">
              <a:rPr lang="en-US" sz="1200"/>
              <a:pPr algn="r"/>
              <a:t>29</a:t>
            </a:fld>
            <a:endParaRPr lang="en-US" sz="1200"/>
          </a:p>
        </p:txBody>
      </p:sp>
      <p:sp>
        <p:nvSpPr>
          <p:cNvPr id="22426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AAD5B3A3-F232-F140-AEDE-C2D4CD56122A}" type="slidenum">
              <a:rPr lang="en-US" sz="1200"/>
              <a:pPr algn="r"/>
              <a:t>29</a:t>
            </a:fld>
            <a:endParaRPr lang="en-US" sz="1200"/>
          </a:p>
        </p:txBody>
      </p:sp>
      <p:sp>
        <p:nvSpPr>
          <p:cNvPr id="224261" name="Rectangle 2"/>
          <p:cNvSpPr>
            <a:spLocks noGrp="1" noRot="1" noChangeAspect="1" noChangeArrowheads="1" noTextEdit="1"/>
          </p:cNvSpPr>
          <p:nvPr>
            <p:ph type="sldImg"/>
          </p:nvPr>
        </p:nvSpPr>
        <p:spPr>
          <a:solidFill>
            <a:srgbClr val="FFFFFF"/>
          </a:solidFill>
          <a:ln/>
        </p:spPr>
      </p:sp>
      <p:sp>
        <p:nvSpPr>
          <p:cNvPr id="22426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ＭＳ Ｐゴシック" charset="0"/>
                <a:cs typeface="ＭＳ Ｐゴシック" charset="0"/>
              </a:rPr>
              <a:t>(We've seen in verses 1-9 that Christ is alive because He left us an empty tomb.  The rolled stone and missing body give evidence to His resurrection.  But you know, an empty tomb in itself is not proof that Christ rose from the dead.  </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 </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We've seen that there were three </a:t>
            </a:r>
            <a:r>
              <a:rPr lang="en-US" sz="1200" b="1" kern="1200" dirty="0">
                <a:solidFill>
                  <a:schemeClr val="tx1"/>
                </a:solidFill>
                <a:effectLst/>
                <a:latin typeface="Arial" charset="0"/>
                <a:ea typeface="ＭＳ Ｐゴシック" charset="0"/>
                <a:cs typeface="ＭＳ Ｐゴシック" charset="0"/>
              </a:rPr>
              <a:t>witnesses</a:t>
            </a:r>
            <a:r>
              <a:rPr lang="en-US" sz="1200" kern="1200" dirty="0">
                <a:solidFill>
                  <a:schemeClr val="tx1"/>
                </a:solidFill>
                <a:effectLst/>
                <a:latin typeface="Arial" charset="0"/>
                <a:ea typeface="ＭＳ Ｐゴシック" charset="0"/>
                <a:cs typeface="ＭＳ Ｐゴシック" charset="0"/>
              </a:rPr>
              <a:t> at the </a:t>
            </a:r>
            <a:r>
              <a:rPr lang="en-US" sz="1200" b="1" kern="1200" dirty="0">
                <a:solidFill>
                  <a:schemeClr val="tx1"/>
                </a:solidFill>
                <a:effectLst/>
                <a:latin typeface="Arial" charset="0"/>
                <a:ea typeface="ＭＳ Ｐゴシック" charset="0"/>
                <a:cs typeface="ＭＳ Ｐゴシック" charset="0"/>
              </a:rPr>
              <a:t>tomb</a:t>
            </a:r>
            <a:r>
              <a:rPr lang="en-US" sz="1200" kern="1200" dirty="0">
                <a:solidFill>
                  <a:schemeClr val="tx1"/>
                </a:solidFill>
                <a:effectLst/>
                <a:latin typeface="Arial" charset="0"/>
                <a:ea typeface="ＭＳ Ｐゴシック" charset="0"/>
                <a:cs typeface="ＭＳ Ｐゴシック" charset="0"/>
              </a:rPr>
              <a:t> itself.  </a:t>
            </a:r>
          </a:p>
          <a:p>
            <a:r>
              <a:rPr lang="en-US" sz="1200" kern="1200" dirty="0">
                <a:solidFill>
                  <a:schemeClr val="tx1"/>
                </a:solidFill>
                <a:effectLst/>
                <a:latin typeface="Arial" charset="0"/>
                <a:ea typeface="ＭＳ Ｐゴシック" charset="0"/>
                <a:cs typeface="ＭＳ Ｐゴシック" charset="0"/>
              </a:rPr>
              <a:t>• Now in John 20:10-29 we will see John record three </a:t>
            </a:r>
            <a:r>
              <a:rPr lang="en-US" sz="1200" b="1" kern="1200" dirty="0">
                <a:solidFill>
                  <a:schemeClr val="tx1"/>
                </a:solidFill>
                <a:effectLst/>
                <a:latin typeface="Arial" charset="0"/>
                <a:ea typeface="ＭＳ Ｐゴシック" charset="0"/>
                <a:cs typeface="ＭＳ Ｐゴシック" charset="0"/>
              </a:rPr>
              <a:t>appearances</a:t>
            </a:r>
            <a:r>
              <a:rPr lang="en-US" sz="1200" kern="1200" dirty="0">
                <a:solidFill>
                  <a:schemeClr val="tx1"/>
                </a:solidFill>
                <a:effectLst/>
                <a:latin typeface="Arial" charset="0"/>
                <a:ea typeface="ＭＳ Ｐゴシック" charset="0"/>
                <a:cs typeface="ＭＳ Ｐゴシック" charset="0"/>
              </a:rPr>
              <a:t> of Christ </a:t>
            </a:r>
            <a:r>
              <a:rPr lang="en-US" sz="1200" b="1" kern="1200" dirty="0">
                <a:solidFill>
                  <a:schemeClr val="tx1"/>
                </a:solidFill>
                <a:effectLst/>
                <a:latin typeface="Arial" charset="0"/>
                <a:ea typeface="ＭＳ Ｐゴシック" charset="0"/>
                <a:cs typeface="ＭＳ Ｐゴシック" charset="0"/>
              </a:rPr>
              <a:t>away</a:t>
            </a:r>
            <a:r>
              <a:rPr lang="en-US" sz="1200" kern="1200" dirty="0">
                <a:solidFill>
                  <a:schemeClr val="tx1"/>
                </a:solidFill>
                <a:effectLst/>
                <a:latin typeface="Arial" charset="0"/>
                <a:ea typeface="ＭＳ Ｐゴシック" charset="0"/>
                <a:cs typeface="ＭＳ Ｐゴシック" charset="0"/>
              </a:rPr>
              <a:t> from the tomb.</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 </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Each one of these three appearances encouraged different people with differing needs, just as we all have unique needs.  As we look briefly at verses 10-29 I think we'll see that…)</a:t>
            </a:r>
            <a:r>
              <a:rPr lang="en-SG" dirty="0">
                <a:effectLst/>
              </a:rPr>
              <a:t> </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u="sng" kern="1200" dirty="0">
                <a:solidFill>
                  <a:schemeClr val="tx1"/>
                </a:solidFill>
                <a:effectLst/>
                <a:latin typeface="Arial" charset="0"/>
                <a:ea typeface="ＭＳ Ｐゴシック" charset="0"/>
                <a:cs typeface="ＭＳ Ｐゴシック" charset="0"/>
              </a:rPr>
              <a:t>Need Due to Diversions</a:t>
            </a:r>
            <a:r>
              <a:rPr lang="en-US" sz="1200" kern="1200" dirty="0">
                <a:solidFill>
                  <a:schemeClr val="tx1"/>
                </a:solidFill>
                <a:effectLst/>
                <a:latin typeface="Arial" charset="0"/>
                <a:ea typeface="ＭＳ Ｐゴシック" charset="0"/>
                <a:cs typeface="ＭＳ Ｐゴシック" charset="0"/>
              </a:rPr>
              <a:t>: This interchange with John caused me to reflect on how many substitutes Satan has created for Easter to get us off the real issue. </a:t>
            </a:r>
            <a:endParaRPr lang="en-US" dirty="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6ACB3EC-A9B0-8541-AA6F-CD7F67F82DA2}" type="slidenum">
              <a:rPr lang="en-US" sz="1200"/>
              <a:pPr/>
              <a:t>30</a:t>
            </a:fld>
            <a:endParaRPr lang="en-US" sz="1200"/>
          </a:p>
        </p:txBody>
      </p:sp>
      <p:sp>
        <p:nvSpPr>
          <p:cNvPr id="22630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BD2DEE3C-413F-F944-8E27-26281DD60FA8}" type="slidenum">
              <a:rPr lang="en-US" sz="1200"/>
              <a:pPr algn="r"/>
              <a:t>30</a:t>
            </a:fld>
            <a:endParaRPr lang="en-US" sz="1200"/>
          </a:p>
        </p:txBody>
      </p:sp>
      <p:sp>
        <p:nvSpPr>
          <p:cNvPr id="22630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10B3185F-02CA-FF41-AB48-B75B4FD9FD81}" type="slidenum">
              <a:rPr lang="en-US" sz="1200"/>
              <a:pPr algn="r"/>
              <a:t>30</a:t>
            </a:fld>
            <a:endParaRPr lang="en-US" sz="1200"/>
          </a:p>
        </p:txBody>
      </p:sp>
      <p:sp>
        <p:nvSpPr>
          <p:cNvPr id="226309" name="Rectangle 2"/>
          <p:cNvSpPr>
            <a:spLocks noGrp="1" noRot="1" noChangeAspect="1" noChangeArrowheads="1" noTextEdit="1"/>
          </p:cNvSpPr>
          <p:nvPr>
            <p:ph type="sldImg"/>
          </p:nvPr>
        </p:nvSpPr>
        <p:spPr>
          <a:solidFill>
            <a:srgbClr val="FFFFFF"/>
          </a:solidFill>
          <a:ln/>
        </p:spPr>
      </p:sp>
      <p:sp>
        <p:nvSpPr>
          <p:cNvPr id="22631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ＭＳ Ｐゴシック" charset="0"/>
                <a:cs typeface="ＭＳ Ｐゴシック" charset="0"/>
              </a:rPr>
              <a:t>Knowing that Jesus is alive will encourage us just where we need faith.</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These various people (Mary, the disciples, and Thomas) were despairing, discouraged and doubting.  In each situation Christ’s resurrection encouraged them.</a:t>
            </a:r>
            <a:r>
              <a:rPr lang="en-SG" dirty="0">
                <a:effectLst/>
              </a:rPr>
              <a:t> </a:t>
            </a:r>
          </a:p>
          <a:p>
            <a:r>
              <a:rPr lang="en-SG" dirty="0">
                <a:effectLst/>
              </a:rPr>
              <a:t>• First, </a:t>
            </a:r>
            <a:r>
              <a:rPr lang="en-US" sz="1200" kern="1200" dirty="0">
                <a:solidFill>
                  <a:schemeClr val="tx1"/>
                </a:solidFill>
                <a:effectLst/>
                <a:latin typeface="Arial" charset="0"/>
                <a:ea typeface="ＭＳ Ｐゴシック" charset="0"/>
                <a:cs typeface="ＭＳ Ｐゴシック" charset="0"/>
              </a:rPr>
              <a:t>Christ's resurrection comforts the </a:t>
            </a:r>
            <a:r>
              <a:rPr lang="en-US" sz="1200" u="sng" kern="1200" dirty="0">
                <a:solidFill>
                  <a:schemeClr val="tx1"/>
                </a:solidFill>
                <a:effectLst/>
                <a:latin typeface="Arial" charset="0"/>
                <a:ea typeface="ＭＳ Ｐゴシック" charset="0"/>
                <a:cs typeface="ＭＳ Ｐゴシック" charset="0"/>
              </a:rPr>
              <a:t>despairing</a:t>
            </a:r>
            <a:r>
              <a:rPr lang="en-US" sz="1200" kern="1200" dirty="0">
                <a:solidFill>
                  <a:schemeClr val="tx1"/>
                </a:solidFill>
                <a:effectLst/>
                <a:latin typeface="Arial" charset="0"/>
                <a:ea typeface="ＭＳ Ｐゴシック" charset="0"/>
                <a:cs typeface="ＭＳ Ｐゴシック" charset="0"/>
              </a:rPr>
              <a:t> [Mary] (</a:t>
            </a:r>
            <a:r>
              <a:rPr lang="en-US" sz="1200" u="sng" kern="1200" dirty="0">
                <a:solidFill>
                  <a:schemeClr val="tx1"/>
                </a:solidFill>
                <a:effectLst/>
                <a:latin typeface="Arial" charset="0"/>
                <a:ea typeface="ＭＳ Ｐゴシック" charset="0"/>
                <a:cs typeface="ＭＳ Ｐゴシック" charset="0"/>
              </a:rPr>
              <a:t>20:10-18</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EBC142B-F7D3-D349-96AE-04EEA1423915}" type="slidenum">
              <a:rPr lang="en-US" sz="1200"/>
              <a:pPr/>
              <a:t>31</a:t>
            </a:fld>
            <a:endParaRPr lang="en-US" sz="1200"/>
          </a:p>
        </p:txBody>
      </p:sp>
      <p:sp>
        <p:nvSpPr>
          <p:cNvPr id="22835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2F62FB60-46F6-CD4E-898B-1E7A93784214}" type="slidenum">
              <a:rPr lang="en-US" sz="1200"/>
              <a:pPr algn="r"/>
              <a:t>31</a:t>
            </a:fld>
            <a:endParaRPr lang="en-US" sz="1200"/>
          </a:p>
        </p:txBody>
      </p:sp>
      <p:sp>
        <p:nvSpPr>
          <p:cNvPr id="228356" name="Rectangle 2"/>
          <p:cNvSpPr>
            <a:spLocks noGrp="1" noRot="1" noChangeAspect="1" noChangeArrowheads="1" noTextEdit="1"/>
          </p:cNvSpPr>
          <p:nvPr>
            <p:ph type="sldImg"/>
          </p:nvPr>
        </p:nvSpPr>
        <p:spPr>
          <a:solidFill>
            <a:srgbClr val="FFFFFF"/>
          </a:solidFill>
          <a:ln/>
        </p:spPr>
      </p:sp>
      <p:sp>
        <p:nvSpPr>
          <p:cNvPr id="228357"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VTS_01_7.VOB at 8:57</a:t>
            </a:r>
            <a:r>
              <a:rPr lang="en-SG" dirty="0">
                <a:effectLst/>
              </a:rPr>
              <a:t> for John 20:10</a:t>
            </a:r>
          </a:p>
          <a:p>
            <a:pPr eaLnBrk="1" hangingPunct="1"/>
            <a:r>
              <a:rPr lang="en-SG" dirty="0">
                <a:effectLst/>
              </a:rPr>
              <a:t>End at 10:01</a:t>
            </a:r>
            <a:r>
              <a:rPr lang="en-SG" baseline="0" dirty="0">
                <a:effectLst/>
              </a:rPr>
              <a:t> with Mary "related what He had told her."</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A30BE19-040D-F445-9698-B7D385E91C1C}" type="slidenum">
              <a:rPr lang="en-US" sz="1200"/>
              <a:pPr/>
              <a:t>32</a:t>
            </a:fld>
            <a:endParaRPr lang="en-US" sz="1200"/>
          </a:p>
        </p:txBody>
      </p:sp>
      <p:sp>
        <p:nvSpPr>
          <p:cNvPr id="23040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0E9D898A-245B-7547-9990-D969D27838DA}" type="slidenum">
              <a:rPr lang="en-US" sz="1200"/>
              <a:pPr algn="r"/>
              <a:t>32</a:t>
            </a:fld>
            <a:endParaRPr lang="en-US" sz="1200"/>
          </a:p>
        </p:txBody>
      </p:sp>
      <p:sp>
        <p:nvSpPr>
          <p:cNvPr id="23040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413173B8-9FBC-7347-A413-6844306675C7}" type="slidenum">
              <a:rPr lang="en-US" sz="1200"/>
              <a:pPr algn="r"/>
              <a:t>32</a:t>
            </a:fld>
            <a:endParaRPr lang="en-US" sz="1200"/>
          </a:p>
        </p:txBody>
      </p:sp>
      <p:sp>
        <p:nvSpPr>
          <p:cNvPr id="230405" name="Rectangle 2"/>
          <p:cNvSpPr>
            <a:spLocks noGrp="1" noRot="1" noChangeAspect="1" noChangeArrowheads="1" noTextEdit="1"/>
          </p:cNvSpPr>
          <p:nvPr>
            <p:ph type="sldImg"/>
          </p:nvPr>
        </p:nvSpPr>
        <p:spPr>
          <a:solidFill>
            <a:srgbClr val="FFFFFF"/>
          </a:solidFill>
          <a:ln/>
        </p:spPr>
      </p:sp>
      <p:sp>
        <p:nvSpPr>
          <p:cNvPr id="23040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ＭＳ Ｐゴシック" charset="0"/>
                <a:cs typeface="ＭＳ Ｐゴシック" charset="0"/>
              </a:rPr>
              <a:t>What was Mary's problem?  She was seeking comfort in her grief—but at least she was seeking and taking initiative.</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She probably came back to the tomb because of her grief that her Lord would not have a proper burial, which was very important to Jews.</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Notice her answer to whom she thought was the gardener in verse 15b. "Sir, if you have carried him away, tell me where you have put him, and I will get him."</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She wants the body to give it a proper burial, without even thinking about the fact that she wasn't strong enough to take the body anywhere by herself anyway.</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This is typical of a very grief-stricken person who doesn't make allowances or go into full explanations.</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Mary needed comfort.</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And Christ met her right in her need.</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How?  He said her name.  There's something comforting about hearing your name, especially when you're despairing.  That's why we should make it such a priority to be good at learning names.</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When Jesus said, "Mary," there was no question as to His identity.</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His resurrection comforted her to the point where she could go and comfort others, which she immediately did (verse 18).</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 </a:t>
            </a:r>
            <a:endParaRPr lang="en-SG" sz="1200" kern="1200" dirty="0">
              <a:solidFill>
                <a:schemeClr val="tx1"/>
              </a:solidFill>
              <a:effectLst/>
              <a:latin typeface="Arial" charset="0"/>
              <a:ea typeface="ＭＳ Ｐゴシック" charset="0"/>
              <a:cs typeface="ＭＳ Ｐゴシック" charset="0"/>
            </a:endParaRPr>
          </a:p>
          <a:p>
            <a:pPr eaLnBrk="1" hangingPunct="1"/>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ＭＳ Ｐゴシック" charset="0"/>
                <a:cs typeface="ＭＳ Ｐゴシック" charset="0"/>
              </a:rPr>
              <a:t>Perhaps God's message to you today about the resurrection is because you, too, like Mary, are despairing and need comfort.</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Your marriage is struggling, your kids are turning away from what you value most, your financial situation is desperate, or people have failed you.</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The Good Shepherd knows your name, your situation, and your solution.  </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“He calls His own sheep by name and leads them out…" [John 10:3].</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This Shepherd said, "No one takes [My life] from Me, but I lay it down of My own accord.  I have authority to lay it down and to take it up again" [10:18a].</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Since Christ has taken his own life up again, conquering death itself—our greatest foe—he can comfort you with this same power.</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Will you trust Him who defeated death to defeat whatever may be the cause of your own despair today?</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 </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(Mary was despairing and Christ's resurrection comforts the despairing even today.  But there's a second group of needy people in verses 19-23—His own disciples.  Not only does Christ being alive encourage the despairing, but these verses teach us that…)</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 </a:t>
            </a:r>
            <a:endParaRPr lang="en-SG" sz="1200" kern="1200" dirty="0">
              <a:solidFill>
                <a:schemeClr val="tx1"/>
              </a:solidFill>
              <a:effectLst/>
              <a:latin typeface="Arial" charset="0"/>
              <a:ea typeface="ＭＳ Ｐゴシック" charset="0"/>
              <a:cs typeface="ＭＳ Ｐゴシック" charset="0"/>
            </a:endParaRPr>
          </a:p>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CDF3914-AC5F-7A4F-84DD-3931E5784E36}" type="slidenum">
              <a:rPr lang="en-US" sz="1200"/>
              <a:pPr/>
              <a:t>34</a:t>
            </a:fld>
            <a:endParaRPr lang="en-US" sz="1200"/>
          </a:p>
        </p:txBody>
      </p:sp>
      <p:sp>
        <p:nvSpPr>
          <p:cNvPr id="23245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C3EC3C8C-D86B-0242-A694-42DADC3A28AE}" type="slidenum">
              <a:rPr lang="en-US" sz="1200"/>
              <a:pPr algn="r"/>
              <a:t>34</a:t>
            </a:fld>
            <a:endParaRPr lang="en-US" sz="1200"/>
          </a:p>
        </p:txBody>
      </p:sp>
      <p:sp>
        <p:nvSpPr>
          <p:cNvPr id="23245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8F26A2E8-5EC8-7948-8663-DB71E9E25FAA}" type="slidenum">
              <a:rPr lang="en-US" sz="1200"/>
              <a:pPr algn="r"/>
              <a:t>34</a:t>
            </a:fld>
            <a:endParaRPr lang="en-US" sz="1200"/>
          </a:p>
        </p:txBody>
      </p:sp>
      <p:sp>
        <p:nvSpPr>
          <p:cNvPr id="232453" name="Rectangle 2"/>
          <p:cNvSpPr>
            <a:spLocks noGrp="1" noRot="1" noChangeAspect="1" noChangeArrowheads="1" noTextEdit="1"/>
          </p:cNvSpPr>
          <p:nvPr>
            <p:ph type="sldImg"/>
          </p:nvPr>
        </p:nvSpPr>
        <p:spPr>
          <a:solidFill>
            <a:srgbClr val="FFFFFF"/>
          </a:solidFill>
          <a:ln/>
        </p:spPr>
      </p:sp>
      <p:sp>
        <p:nvSpPr>
          <p:cNvPr id="23245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D0A517E-3DE3-B645-B166-1E0BAAB923B9}" type="slidenum">
              <a:rPr lang="en-US" sz="1200"/>
              <a:pPr/>
              <a:t>35</a:t>
            </a:fld>
            <a:endParaRPr lang="en-US" sz="1200"/>
          </a:p>
        </p:txBody>
      </p:sp>
      <p:sp>
        <p:nvSpPr>
          <p:cNvPr id="23449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A83B6443-3430-F94E-A976-3EDA4E738E34}" type="slidenum">
              <a:rPr lang="en-US" sz="1200"/>
              <a:pPr algn="r"/>
              <a:t>35</a:t>
            </a:fld>
            <a:endParaRPr lang="en-US" sz="1200"/>
          </a:p>
        </p:txBody>
      </p:sp>
      <p:sp>
        <p:nvSpPr>
          <p:cNvPr id="234500" name="Rectangle 2"/>
          <p:cNvSpPr>
            <a:spLocks noGrp="1" noRot="1" noChangeAspect="1" noChangeArrowheads="1" noTextEdit="1"/>
          </p:cNvSpPr>
          <p:nvPr>
            <p:ph type="sldImg"/>
          </p:nvPr>
        </p:nvSpPr>
        <p:spPr>
          <a:solidFill>
            <a:srgbClr val="FFFFFF"/>
          </a:solidFill>
          <a:ln/>
        </p:spPr>
      </p:sp>
      <p:sp>
        <p:nvSpPr>
          <p:cNvPr id="234501"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VTS_01_7.VOB at 10:01</a:t>
            </a:r>
            <a:r>
              <a:rPr lang="en-SG" dirty="0">
                <a:effectLst/>
              </a:rPr>
              <a:t> for John 20:19</a:t>
            </a:r>
          </a:p>
          <a:p>
            <a:pPr eaLnBrk="1" hangingPunct="1"/>
            <a:r>
              <a:rPr lang="en-SG" dirty="0">
                <a:effectLst/>
              </a:rPr>
              <a:t>End at 10:41</a:t>
            </a:r>
            <a:r>
              <a:rPr lang="en-SG" baseline="0" dirty="0">
                <a:effectLst/>
              </a:rPr>
              <a:t> with </a:t>
            </a:r>
            <a:r>
              <a:rPr lang="en-US" baseline="0" dirty="0">
                <a:effectLst/>
              </a:rPr>
              <a:t>"They are not forgiven."</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A30BE19-040D-F445-9698-B7D385E91C1C}" type="slidenum">
              <a:rPr lang="en-US" sz="1200"/>
              <a:pPr/>
              <a:t>36</a:t>
            </a:fld>
            <a:endParaRPr lang="en-US" sz="1200"/>
          </a:p>
        </p:txBody>
      </p:sp>
      <p:sp>
        <p:nvSpPr>
          <p:cNvPr id="23040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0E9D898A-245B-7547-9990-D969D27838DA}" type="slidenum">
              <a:rPr lang="en-US" sz="1200"/>
              <a:pPr algn="r"/>
              <a:t>36</a:t>
            </a:fld>
            <a:endParaRPr lang="en-US" sz="1200"/>
          </a:p>
        </p:txBody>
      </p:sp>
      <p:sp>
        <p:nvSpPr>
          <p:cNvPr id="23040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413173B8-9FBC-7347-A413-6844306675C7}" type="slidenum">
              <a:rPr lang="en-US" sz="1200"/>
              <a:pPr algn="r"/>
              <a:t>36</a:t>
            </a:fld>
            <a:endParaRPr lang="en-US" sz="1200"/>
          </a:p>
        </p:txBody>
      </p:sp>
      <p:sp>
        <p:nvSpPr>
          <p:cNvPr id="230405" name="Rectangle 2"/>
          <p:cNvSpPr>
            <a:spLocks noGrp="1" noRot="1" noChangeAspect="1" noChangeArrowheads="1" noTextEdit="1"/>
          </p:cNvSpPr>
          <p:nvPr>
            <p:ph type="sldImg"/>
          </p:nvPr>
        </p:nvSpPr>
        <p:spPr>
          <a:solidFill>
            <a:srgbClr val="FFFFFF"/>
          </a:solidFill>
          <a:ln/>
        </p:spPr>
      </p:sp>
      <p:sp>
        <p:nvSpPr>
          <p:cNvPr id="23040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Arial" charset="0"/>
                <a:ea typeface="ＭＳ Ｐゴシック" charset="0"/>
                <a:cs typeface="ＭＳ Ｐゴシック" charset="0"/>
              </a:rPr>
              <a:t>These men hit the depths of discouragement.</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Imagine you being with Christ for over 3 years.</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You've seen Him heal a blind man right before your eyes.</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You were there when He raised Lazarus from the dead.</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You grew to love Him for His tenderness with little kids, and yet…</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You respected Him for standing up for right—like when He cleared the ungodly, money hungry people from the Temple.</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You trusted Him, being convinced He was the Messiah.</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You planned on ruling the new kingdom with Him.</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You see one crowd proclaim, "Hosanna" and then only five days later another crowd cries, "Crucify Him!"</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Since you were with Him so much in public—since you almost got arrested with Him—there's no doubt the Jews would recognize you on the streets as a cohort of the "supposed king" executed a few days before.  </a:t>
            </a:r>
            <a:endParaRPr lang="en-SG"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You're no dummy—you keep the doors locked.</a:t>
            </a:r>
            <a:endParaRPr lang="en-SG" sz="1200" kern="1200">
              <a:solidFill>
                <a:schemeClr val="tx1"/>
              </a:solidFill>
              <a:effectLst/>
              <a:latin typeface="Arial" charset="0"/>
              <a:ea typeface="ＭＳ Ｐゴシック" charset="0"/>
              <a:cs typeface="ＭＳ Ｐゴシック" charset="0"/>
            </a:endParaRPr>
          </a:p>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1560CBE-6352-674B-8E6B-70A5FDF40DD5}" type="slidenum">
              <a:rPr lang="en-US" sz="1200"/>
              <a:pPr/>
              <a:t>37</a:t>
            </a:fld>
            <a:endParaRPr lang="en-US" sz="1200"/>
          </a:p>
        </p:txBody>
      </p:sp>
      <p:sp>
        <p:nvSpPr>
          <p:cNvPr id="238595" name="Rectangle 2"/>
          <p:cNvSpPr>
            <a:spLocks noGrp="1" noRot="1" noChangeAspect="1" noChangeArrowheads="1"/>
          </p:cNvSpPr>
          <p:nvPr>
            <p:ph type="sldImg"/>
          </p:nvPr>
        </p:nvSpPr>
        <p:spPr>
          <a:solidFill>
            <a:srgbClr val="FFFFFF"/>
          </a:solidFill>
          <a:ln/>
        </p:spPr>
      </p:sp>
      <p:sp>
        <p:nvSpPr>
          <p:cNvPr id="23859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dirty="0"/>
              <a:t>You've never been more discouraged.  You need encouragement.</a:t>
            </a:r>
          </a:p>
          <a:p>
            <a:pPr eaLnBrk="1" hangingPunct="1"/>
            <a:r>
              <a:rPr lang="en-US" dirty="0"/>
              <a:t>Then, in the twinkling of an eye, Jesus appears right there in the room before your very eyes!</a:t>
            </a:r>
          </a:p>
          <a:p>
            <a:pPr eaLnBrk="1" hangingPunct="1"/>
            <a:r>
              <a:rPr lang="en-US" dirty="0"/>
              <a:t>"Peace be with you," or "Shalom!" He says in the typical Jewish fashion.</a:t>
            </a:r>
          </a:p>
          <a:p>
            <a:pPr eaLnBrk="1" hangingPunct="1"/>
            <a:r>
              <a:rPr lang="en-US" dirty="0"/>
              <a:t>You're overjoyed!  You want to tell everyone He's alive!</a:t>
            </a:r>
          </a:p>
          <a:p>
            <a:pPr eaLnBrk="1" hangingPunct="1"/>
            <a:r>
              <a:rPr lang="en-US" dirty="0"/>
              <a:t>And that's just what He says to do: "As the Father has sent Me, I am sending you" (v. 21).  </a:t>
            </a:r>
          </a:p>
          <a:p>
            <a:pPr eaLnBrk="1" hangingPunct="1"/>
            <a:r>
              <a:rPr lang="en-US" dirty="0"/>
              <a:t>Sending us to do what?  To announce heaven's terms on how a person can receive forgiveness.  </a:t>
            </a:r>
          </a:p>
          <a:p>
            <a:pPr eaLnBrk="1" hangingPunct="1"/>
            <a:r>
              <a:rPr lang="en-US" dirty="0"/>
              <a:t>"If one believes in Jesus, then a Christian has the right to announce his forgiveness.  If a person rejects Jesus' sacrifice, then a Christian can announce that that person is not forgiven" (BKC).</a:t>
            </a:r>
          </a:p>
          <a:p>
            <a:pPr eaLnBrk="1" hangingPunct="1"/>
            <a:r>
              <a:rPr lang="en-US" dirty="0"/>
              <a:t>The perfect tense here refers to proclaiming what has already been claimed in heaven (clarified as “have been forgiven” in the NASB).  </a:t>
            </a:r>
          </a:p>
          <a:p>
            <a:pPr eaLnBrk="1" hangingPunct="1"/>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A30BE19-040D-F445-9698-B7D385E91C1C}" type="slidenum">
              <a:rPr lang="en-US" sz="1200"/>
              <a:pPr/>
              <a:t>38</a:t>
            </a:fld>
            <a:endParaRPr lang="en-US" sz="1200"/>
          </a:p>
        </p:txBody>
      </p:sp>
      <p:sp>
        <p:nvSpPr>
          <p:cNvPr id="23040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0E9D898A-245B-7547-9990-D969D27838DA}" type="slidenum">
              <a:rPr lang="en-US" sz="1200"/>
              <a:pPr algn="r"/>
              <a:t>38</a:t>
            </a:fld>
            <a:endParaRPr lang="en-US" sz="1200"/>
          </a:p>
        </p:txBody>
      </p:sp>
      <p:sp>
        <p:nvSpPr>
          <p:cNvPr id="23040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413173B8-9FBC-7347-A413-6844306675C7}" type="slidenum">
              <a:rPr lang="en-US" sz="1200"/>
              <a:pPr algn="r"/>
              <a:t>38</a:t>
            </a:fld>
            <a:endParaRPr lang="en-US" sz="1200"/>
          </a:p>
        </p:txBody>
      </p:sp>
      <p:sp>
        <p:nvSpPr>
          <p:cNvPr id="230405" name="Rectangle 2"/>
          <p:cNvSpPr>
            <a:spLocks noGrp="1" noRot="1" noChangeAspect="1" noChangeArrowheads="1" noTextEdit="1"/>
          </p:cNvSpPr>
          <p:nvPr>
            <p:ph type="sldImg"/>
          </p:nvPr>
        </p:nvSpPr>
        <p:spPr>
          <a:solidFill>
            <a:srgbClr val="FFFFFF"/>
          </a:solidFill>
          <a:ln/>
        </p:spPr>
      </p:sp>
      <p:sp>
        <p:nvSpPr>
          <p:cNvPr id="23040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ＭＳ Ｐゴシック" charset="0"/>
                <a:cs typeface="ＭＳ Ｐゴシック" charset="0"/>
              </a:rPr>
              <a:t>But does this relate to us?  Could any of us be discouraged like the apostles?</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You bet—and discouragement chokes out our potential to help others.  When you lose sight of the resurrection, you lose zeal for evangelism.  Our knowing that Christ rose from the dead encourages us to witness for Him!  </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You may feel let down by people like the disciples felt let down by Christ.</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Maybe it took all you could muster just to make it here today rather than stay home in front of the computer or TV.</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God wants you to take your eyes off circumstances and place them on Christ (gaze-glance principle).</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 </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(Unfortunately some still doubt.  Some of us here today relate more to despairing Mary, others identify most with the discouraged disciples, but some are more like the doubting Thomas seen in verses 24-29, but…)</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 </a:t>
            </a:r>
            <a:endParaRPr lang="en-SG" sz="1200" kern="1200" dirty="0">
              <a:solidFill>
                <a:schemeClr val="tx1"/>
              </a:solidFill>
              <a:effectLst/>
              <a:latin typeface="Arial" charset="0"/>
              <a:ea typeface="ＭＳ Ｐゴシック" charset="0"/>
              <a:cs typeface="ＭＳ Ｐゴシック" charset="0"/>
            </a:endParaRPr>
          </a:p>
          <a:p>
            <a:pPr eaLnBrk="1" hangingPunct="1"/>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7E2BEC8-DD65-8747-9AD6-663B50BD7540}" type="slidenum">
              <a:rPr lang="en-US" sz="1200"/>
              <a:pPr/>
              <a:t>39</a:t>
            </a:fld>
            <a:endParaRPr lang="en-US" sz="1200"/>
          </a:p>
        </p:txBody>
      </p:sp>
      <p:sp>
        <p:nvSpPr>
          <p:cNvPr id="24269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1AC0D19C-4A61-AA4C-BC7E-6A227346FCD6}" type="slidenum">
              <a:rPr lang="en-US" sz="1200"/>
              <a:pPr algn="r"/>
              <a:t>39</a:t>
            </a:fld>
            <a:endParaRPr lang="en-US" sz="1200"/>
          </a:p>
        </p:txBody>
      </p:sp>
      <p:sp>
        <p:nvSpPr>
          <p:cNvPr id="24269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BCE92BB2-6F56-3740-A1D5-506EA5375D00}" type="slidenum">
              <a:rPr lang="en-US" sz="1200"/>
              <a:pPr algn="r"/>
              <a:t>39</a:t>
            </a:fld>
            <a:endParaRPr lang="en-US" sz="1200"/>
          </a:p>
        </p:txBody>
      </p:sp>
      <p:sp>
        <p:nvSpPr>
          <p:cNvPr id="242693" name="Rectangle 2"/>
          <p:cNvSpPr>
            <a:spLocks noGrp="1" noRot="1" noChangeAspect="1" noChangeArrowheads="1" noTextEdit="1"/>
          </p:cNvSpPr>
          <p:nvPr>
            <p:ph type="sldImg"/>
          </p:nvPr>
        </p:nvSpPr>
        <p:spPr>
          <a:solidFill>
            <a:srgbClr val="FFFFFF"/>
          </a:solidFill>
          <a:ln/>
        </p:spPr>
      </p:sp>
      <p:sp>
        <p:nvSpPr>
          <p:cNvPr id="24269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ＭＳ Ｐゴシック" charset="0"/>
                <a:cs typeface="ＭＳ Ｐゴシック" charset="0"/>
              </a:rPr>
              <a:t>We focus on eggs, bunnies, and chocolate.</a:t>
            </a:r>
            <a:r>
              <a:rPr lang="en-US" sz="1200" kern="1200" baseline="0" dirty="0">
                <a:solidFill>
                  <a:schemeClr val="tx1"/>
                </a:solidFill>
                <a:effectLst/>
                <a:latin typeface="Arial" charset="0"/>
                <a:ea typeface="ＭＳ Ｐゴシック" charset="0"/>
                <a:cs typeface="ＭＳ Ｐゴシック" charset="0"/>
              </a:rPr>
              <a:t> </a:t>
            </a:r>
            <a:r>
              <a:rPr lang="en-US" sz="1200" kern="1200" dirty="0">
                <a:solidFill>
                  <a:schemeClr val="tx1"/>
                </a:solidFill>
                <a:effectLst/>
                <a:latin typeface="Arial" charset="0"/>
                <a:ea typeface="ＭＳ Ｐゴシック" charset="0"/>
                <a:cs typeface="ＭＳ Ｐゴシック" charset="0"/>
              </a:rPr>
              <a:t>They don't even make sense</a:t>
            </a:r>
            <a:r>
              <a:rPr lang="en-US" sz="1200" kern="1200" baseline="0" dirty="0">
                <a:solidFill>
                  <a:schemeClr val="tx1"/>
                </a:solidFill>
                <a:effectLst/>
                <a:latin typeface="Arial" charset="0"/>
                <a:ea typeface="ＭＳ Ｐゴシック" charset="0"/>
                <a:cs typeface="ＭＳ Ｐゴシック" charset="0"/>
              </a:rPr>
              <a:t> because rabbits don't have eggs!</a:t>
            </a:r>
            <a:endParaRPr lang="en-US" dirty="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E3904EE4-8DB2-8E40-99F3-3EAF3714A7FC}" type="slidenum">
              <a:rPr lang="en-US" sz="1200"/>
              <a:pPr/>
              <a:t>40</a:t>
            </a:fld>
            <a:endParaRPr lang="en-US" sz="1200"/>
          </a:p>
        </p:txBody>
      </p:sp>
      <p:sp>
        <p:nvSpPr>
          <p:cNvPr id="24473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E358224A-298C-4F43-9EE9-A299C31D7E66}" type="slidenum">
              <a:rPr lang="en-US" sz="1200"/>
              <a:pPr algn="r"/>
              <a:t>40</a:t>
            </a:fld>
            <a:endParaRPr lang="en-US" sz="1200"/>
          </a:p>
        </p:txBody>
      </p:sp>
      <p:sp>
        <p:nvSpPr>
          <p:cNvPr id="244740" name="Rectangle 2"/>
          <p:cNvSpPr>
            <a:spLocks noGrp="1" noRot="1" noChangeAspect="1" noChangeArrowheads="1" noTextEdit="1"/>
          </p:cNvSpPr>
          <p:nvPr>
            <p:ph type="sldImg"/>
          </p:nvPr>
        </p:nvSpPr>
        <p:spPr>
          <a:solidFill>
            <a:srgbClr val="FFFFFF"/>
          </a:solidFill>
          <a:ln/>
        </p:spPr>
      </p:sp>
      <p:sp>
        <p:nvSpPr>
          <p:cNvPr id="244741"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VTS_01_7.VOB at 10:41</a:t>
            </a:r>
            <a:r>
              <a:rPr lang="en-SG" dirty="0">
                <a:effectLst/>
              </a:rPr>
              <a:t> for John 20:24</a:t>
            </a:r>
          </a:p>
          <a:p>
            <a:pPr eaLnBrk="1" hangingPunct="1"/>
            <a:r>
              <a:rPr lang="en-SG" dirty="0">
                <a:effectLst/>
              </a:rPr>
              <a:t>End at 11:37</a:t>
            </a:r>
            <a:r>
              <a:rPr lang="en-SG" baseline="0" dirty="0">
                <a:effectLst/>
              </a:rPr>
              <a:t> with "How happy are those who believe without seeing me."</a:t>
            </a:r>
            <a:endParaRPr lang="en-US" dirty="0"/>
          </a:p>
          <a:p>
            <a:pPr eaLnBrk="1" hangingPunct="1"/>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A30BE19-040D-F445-9698-B7D385E91C1C}" type="slidenum">
              <a:rPr lang="en-US" sz="1200"/>
              <a:pPr/>
              <a:t>41</a:t>
            </a:fld>
            <a:endParaRPr lang="en-US" sz="1200"/>
          </a:p>
        </p:txBody>
      </p:sp>
      <p:sp>
        <p:nvSpPr>
          <p:cNvPr id="23040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0E9D898A-245B-7547-9990-D969D27838DA}" type="slidenum">
              <a:rPr lang="en-US" sz="1200"/>
              <a:pPr algn="r"/>
              <a:t>41</a:t>
            </a:fld>
            <a:endParaRPr lang="en-US" sz="1200"/>
          </a:p>
        </p:txBody>
      </p:sp>
      <p:sp>
        <p:nvSpPr>
          <p:cNvPr id="23040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413173B8-9FBC-7347-A413-6844306675C7}" type="slidenum">
              <a:rPr lang="en-US" sz="1200"/>
              <a:pPr algn="r"/>
              <a:t>41</a:t>
            </a:fld>
            <a:endParaRPr lang="en-US" sz="1200"/>
          </a:p>
        </p:txBody>
      </p:sp>
      <p:sp>
        <p:nvSpPr>
          <p:cNvPr id="230405" name="Rectangle 2"/>
          <p:cNvSpPr>
            <a:spLocks noGrp="1" noRot="1" noChangeAspect="1" noChangeArrowheads="1" noTextEdit="1"/>
          </p:cNvSpPr>
          <p:nvPr>
            <p:ph type="sldImg"/>
          </p:nvPr>
        </p:nvSpPr>
        <p:spPr>
          <a:solidFill>
            <a:srgbClr val="FFFFFF"/>
          </a:solidFill>
          <a:ln/>
        </p:spPr>
      </p:sp>
      <p:sp>
        <p:nvSpPr>
          <p:cNvPr id="23040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A30BE19-040D-F445-9698-B7D385E91C1C}" type="slidenum">
              <a:rPr lang="en-US" sz="1200"/>
              <a:pPr/>
              <a:t>42</a:t>
            </a:fld>
            <a:endParaRPr lang="en-US" sz="1200"/>
          </a:p>
        </p:txBody>
      </p:sp>
      <p:sp>
        <p:nvSpPr>
          <p:cNvPr id="23040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0E9D898A-245B-7547-9990-D969D27838DA}" type="slidenum">
              <a:rPr lang="en-US" sz="1200"/>
              <a:pPr algn="r"/>
              <a:t>42</a:t>
            </a:fld>
            <a:endParaRPr lang="en-US" sz="1200"/>
          </a:p>
        </p:txBody>
      </p:sp>
      <p:sp>
        <p:nvSpPr>
          <p:cNvPr id="23040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413173B8-9FBC-7347-A413-6844306675C7}" type="slidenum">
              <a:rPr lang="en-US" sz="1200"/>
              <a:pPr algn="r"/>
              <a:t>42</a:t>
            </a:fld>
            <a:endParaRPr lang="en-US" sz="1200"/>
          </a:p>
        </p:txBody>
      </p:sp>
      <p:sp>
        <p:nvSpPr>
          <p:cNvPr id="230405" name="Rectangle 2"/>
          <p:cNvSpPr>
            <a:spLocks noGrp="1" noRot="1" noChangeAspect="1" noChangeArrowheads="1" noTextEdit="1"/>
          </p:cNvSpPr>
          <p:nvPr>
            <p:ph type="sldImg"/>
          </p:nvPr>
        </p:nvSpPr>
        <p:spPr>
          <a:solidFill>
            <a:srgbClr val="FFFFFF"/>
          </a:solidFill>
          <a:ln/>
        </p:spPr>
      </p:sp>
      <p:sp>
        <p:nvSpPr>
          <p:cNvPr id="23040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dirty="0"/>
              <a:t>Maybe you have doubts about Christ's resurrection like Thomas did.</a:t>
            </a:r>
          </a:p>
          <a:p>
            <a:pPr eaLnBrk="1" hangingPunct="1"/>
            <a:r>
              <a:rPr lang="en-US" dirty="0"/>
              <a:t>Perhaps you don't feel that the evidence is as overwhelming as I see it.</a:t>
            </a:r>
          </a:p>
          <a:p>
            <a:pPr eaLnBrk="1" hangingPunct="1"/>
            <a:r>
              <a:rPr lang="en-US" dirty="0"/>
              <a:t>All this means is that you need to do more study!  Only those ignorant of history disbelieve the resurrection of Christ.</a:t>
            </a:r>
          </a:p>
          <a:p>
            <a:pPr eaLnBrk="1" hangingPunct="1"/>
            <a:r>
              <a:rPr lang="en-US" dirty="0"/>
              <a:t>I’d be glad to talk to you more individually and evaluate the facts with you.</a:t>
            </a:r>
          </a:p>
          <a:p>
            <a:pPr eaLnBrk="1" hangingPunct="1"/>
            <a:r>
              <a:rPr lang="en-US" dirty="0"/>
              <a:t>But Jesus typically doesn’t make house calls today.  That’s why He says in verse 29 that believers who have not seen are even more blessed.</a:t>
            </a:r>
          </a:p>
          <a:p>
            <a:pPr eaLnBrk="1" hangingPunct="1"/>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3F8EC60-193A-1D4F-A901-AF1295531109}" type="slidenum">
              <a:rPr lang="en-US" sz="1200"/>
              <a:pPr/>
              <a:t>43</a:t>
            </a:fld>
            <a:endParaRPr lang="en-US" sz="1200"/>
          </a:p>
        </p:txBody>
      </p:sp>
      <p:sp>
        <p:nvSpPr>
          <p:cNvPr id="248835" name="Rectangle 2"/>
          <p:cNvSpPr>
            <a:spLocks noGrp="1" noRot="1" noChangeAspect="1" noChangeArrowheads="1"/>
          </p:cNvSpPr>
          <p:nvPr>
            <p:ph type="sldImg"/>
          </p:nvPr>
        </p:nvSpPr>
        <p:spPr>
          <a:solidFill>
            <a:srgbClr val="FFFFFF"/>
          </a:solidFill>
          <a:ln/>
        </p:spPr>
      </p:sp>
      <p:sp>
        <p:nvSpPr>
          <p:cNvPr id="24883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dirty="0"/>
              <a:t>Just look at the evidence and ask who moved the stone?  Some say Christ never died—he just fought his way out!  The Romans wouldn’t have moved the stone on fear of death, the Jewish leaders did all they could to prevent it, the disciples were so despondent that they certainly couldn’t have fought off an entire Roman guard to steal a body and die for the lie!</a:t>
            </a:r>
          </a:p>
          <a:p>
            <a:pPr eaLnBrk="1" hangingPunct="1"/>
            <a:r>
              <a:rPr lang="en-US" dirty="0"/>
              <a:t> </a:t>
            </a:r>
          </a:p>
          <a:p>
            <a:pPr eaLnBrk="1" hangingPunct="1"/>
            <a:r>
              <a:rPr lang="en-US" dirty="0"/>
              <a:t>(But believing that Christ rose from the grave is a very necessary part of being a Christian.  In fact, we see in verses 30-31 that…)</a:t>
            </a:r>
          </a:p>
          <a:p>
            <a:pPr eaLnBrk="1" hangingPunct="1"/>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0962456-A450-3C43-AE4C-AA8EE27A5DE8}" type="slidenum">
              <a:rPr lang="en-US" sz="1200"/>
              <a:pPr/>
              <a:t>44</a:t>
            </a:fld>
            <a:endParaRPr lang="en-US" sz="1200"/>
          </a:p>
        </p:txBody>
      </p:sp>
      <p:sp>
        <p:nvSpPr>
          <p:cNvPr id="250883" name="Rectangle 2"/>
          <p:cNvSpPr>
            <a:spLocks noGrp="1" noRot="1" noChangeAspect="1" noChangeArrowheads="1"/>
          </p:cNvSpPr>
          <p:nvPr>
            <p:ph type="sldImg"/>
          </p:nvPr>
        </p:nvSpPr>
        <p:spPr>
          <a:solidFill>
            <a:srgbClr val="FFFFFF"/>
          </a:solidFill>
          <a:ln/>
        </p:spPr>
      </p:sp>
      <p:sp>
        <p:nvSpPr>
          <p:cNvPr id="25088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The purpose Jesus did miraculous signs was to help us believe.</a:t>
            </a:r>
            <a:r>
              <a:rPr lang="en-SG" dirty="0">
                <a:effectLst/>
              </a:rPr>
              <a:t> </a:t>
            </a:r>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47BDDE9-E984-6843-A212-EB72C38A51AD}" type="slidenum">
              <a:rPr lang="en-US" sz="1200"/>
              <a:pPr/>
              <a:t>45</a:t>
            </a:fld>
            <a:endParaRPr lang="en-US" sz="1200"/>
          </a:p>
        </p:txBody>
      </p:sp>
      <p:sp>
        <p:nvSpPr>
          <p:cNvPr id="25293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EC844732-5C33-684B-B589-5D159F481AFB}" type="slidenum">
              <a:rPr lang="en-US" sz="1200"/>
              <a:pPr algn="r"/>
              <a:t>45</a:t>
            </a:fld>
            <a:endParaRPr lang="en-US" sz="1200"/>
          </a:p>
        </p:txBody>
      </p:sp>
      <p:sp>
        <p:nvSpPr>
          <p:cNvPr id="252932" name="Rectangle 2"/>
          <p:cNvSpPr>
            <a:spLocks noGrp="1" noRot="1" noChangeAspect="1" noChangeArrowheads="1" noTextEdit="1"/>
          </p:cNvSpPr>
          <p:nvPr>
            <p:ph type="sldImg"/>
          </p:nvPr>
        </p:nvSpPr>
        <p:spPr>
          <a:solidFill>
            <a:srgbClr val="FFFFFF"/>
          </a:solidFill>
          <a:ln/>
        </p:spPr>
      </p:sp>
      <p:sp>
        <p:nvSpPr>
          <p:cNvPr id="252933"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VTS_01_7.VOB at 11:37</a:t>
            </a:r>
            <a:r>
              <a:rPr lang="en-SG" dirty="0">
                <a:effectLst/>
              </a:rPr>
              <a:t> for John 20:30</a:t>
            </a:r>
          </a:p>
          <a:p>
            <a:pPr eaLnBrk="1" hangingPunct="1"/>
            <a:r>
              <a:rPr lang="en-SG" dirty="0">
                <a:effectLst/>
              </a:rPr>
              <a:t>End at 11:50</a:t>
            </a:r>
            <a:r>
              <a:rPr lang="en-SG" baseline="0" dirty="0">
                <a:effectLst/>
              </a:rPr>
              <a:t> with "</a:t>
            </a:r>
            <a:r>
              <a:rPr lang="en-US" baseline="0" dirty="0">
                <a:effectLst/>
              </a:rPr>
              <a:t>You might have life."</a:t>
            </a:r>
            <a:endParaRPr lang="en-US" dirty="0"/>
          </a:p>
          <a:p>
            <a:pPr eaLnBrk="1" hangingPunct="1"/>
            <a:endParaRPr lang="en-US" dirty="0"/>
          </a:p>
          <a:p>
            <a:pPr eaLnBrk="1" hangingPunct="1"/>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1031"/>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25E4EE6-B524-8E4E-8108-195D809D4CCB}" type="slidenum">
              <a:rPr lang="en-US" sz="1200">
                <a:solidFill>
                  <a:srgbClr val="000000"/>
                </a:solidFill>
                <a:latin typeface="Times New Roman" charset="0"/>
              </a:rPr>
              <a:pPr eaLnBrk="1" hangingPunct="1"/>
              <a:t>46</a:t>
            </a:fld>
            <a:endParaRPr lang="en-US" sz="1200">
              <a:solidFill>
                <a:srgbClr val="000000"/>
              </a:solidFill>
              <a:latin typeface="Times New Roman" charset="0"/>
            </a:endParaRPr>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ＭＳ Ｐゴシック" charset="0"/>
                <a:cs typeface="ＭＳ Ｐゴシック" charset="0"/>
              </a:rPr>
              <a:t>Christ did many other miracles that the Bible doesn't mention (30).</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Obviously the New Testament doesn't tell us everything Jesus ever did.</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But it does tell us enough to place our trust in Him.</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Throughout his book John gave these signs or miracles to prove Christ's deity (31a).</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These miracles are to help us trust Christ for salvation and receive eternal life (31b).</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 </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(So how can we wrap up all John is saying to us in chapter 20?  Simply this…)</a:t>
            </a:r>
            <a:r>
              <a:rPr lang="en-SG" dirty="0">
                <a:effectLst/>
              </a:rPr>
              <a:t> </a:t>
            </a:r>
            <a:endParaRPr lang="en-US" dirty="0">
              <a:latin typeface="Times New Roman"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1F9B08B-5743-6A4E-8942-C99A45D69CEE}" type="slidenum">
              <a:rPr lang="en-US" sz="1200"/>
              <a:pPr/>
              <a:t>47</a:t>
            </a:fld>
            <a:endParaRPr lang="en-US" sz="1200"/>
          </a:p>
        </p:txBody>
      </p:sp>
      <p:sp>
        <p:nvSpPr>
          <p:cNvPr id="259075" name="Rectangle 2"/>
          <p:cNvSpPr>
            <a:spLocks noGrp="1" noRot="1" noChangeAspect="1" noChangeArrowheads="1"/>
          </p:cNvSpPr>
          <p:nvPr>
            <p:ph type="sldImg"/>
          </p:nvPr>
        </p:nvSpPr>
        <p:spPr>
          <a:solidFill>
            <a:srgbClr val="FFFFFF"/>
          </a:solidFill>
          <a:ln/>
        </p:spPr>
      </p:sp>
      <p:sp>
        <p:nvSpPr>
          <p:cNvPr id="25907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Christ’s resurrection meets you at your point of need—for comfort, encouragement, or proof—whether seeking, discouraged or doubting.</a:t>
            </a: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D1C0121-898F-4B41-81FE-67D98F0F7142}" type="slidenum">
              <a:rPr lang="en-US" sz="1200"/>
              <a:pPr/>
              <a:t>48</a:t>
            </a:fld>
            <a:endParaRPr lang="en-US" sz="1200"/>
          </a:p>
        </p:txBody>
      </p:sp>
      <p:sp>
        <p:nvSpPr>
          <p:cNvPr id="26112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2B33253C-A5CA-DB44-A94F-019871AFCB83}" type="slidenum">
              <a:rPr lang="en-US" sz="1200"/>
              <a:pPr algn="r"/>
              <a:t>48</a:t>
            </a:fld>
            <a:endParaRPr lang="en-US" sz="1200"/>
          </a:p>
        </p:txBody>
      </p:sp>
      <p:sp>
        <p:nvSpPr>
          <p:cNvPr id="26112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7AA1AAD4-C0C7-EC49-8B28-FEA7428CED43}" type="slidenum">
              <a:rPr lang="en-US" sz="1200"/>
              <a:pPr algn="r"/>
              <a:t>48</a:t>
            </a:fld>
            <a:endParaRPr lang="en-US" sz="1200"/>
          </a:p>
        </p:txBody>
      </p:sp>
      <p:sp>
        <p:nvSpPr>
          <p:cNvPr id="261125" name="Rectangle 2"/>
          <p:cNvSpPr>
            <a:spLocks noGrp="1" noRot="1" noChangeAspect="1" noChangeArrowheads="1" noTextEdit="1"/>
          </p:cNvSpPr>
          <p:nvPr>
            <p:ph type="sldImg"/>
          </p:nvPr>
        </p:nvSpPr>
        <p:spPr>
          <a:solidFill>
            <a:srgbClr val="FFFFFF"/>
          </a:solidFill>
          <a:ln/>
        </p:spPr>
      </p:sp>
      <p:sp>
        <p:nvSpPr>
          <p:cNvPr id="26112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ＭＳ Ｐゴシック" charset="0"/>
                <a:cs typeface="ＭＳ Ｐゴシック" charset="0"/>
              </a:rPr>
              <a:t>What is your need this morning?  Trust the living Savior to meet it!  With whom in our story do you relate most?</a:t>
            </a:r>
            <a:endParaRPr lang="en-SG" sz="1200" kern="1200" dirty="0">
              <a:solidFill>
                <a:schemeClr val="tx1"/>
              </a:solidFill>
              <a:effectLst/>
              <a:latin typeface="Arial" charset="0"/>
              <a:ea typeface="ＭＳ Ｐゴシック" charset="0"/>
              <a:cs typeface="ＭＳ Ｐゴシック" charset="0"/>
            </a:endParaRPr>
          </a:p>
          <a:p>
            <a:endParaRPr lang="en-US"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1. Are you </a:t>
            </a:r>
            <a:r>
              <a:rPr lang="en-US" sz="1200" u="sng" kern="1200" dirty="0">
                <a:solidFill>
                  <a:schemeClr val="tx1"/>
                </a:solidFill>
                <a:effectLst/>
                <a:latin typeface="Arial" charset="0"/>
                <a:ea typeface="ＭＳ Ｐゴシック" charset="0"/>
                <a:cs typeface="ＭＳ Ｐゴシック" charset="0"/>
              </a:rPr>
              <a:t>seeking</a:t>
            </a:r>
            <a:r>
              <a:rPr lang="en-US" sz="1200" kern="1200" dirty="0">
                <a:solidFill>
                  <a:schemeClr val="tx1"/>
                </a:solidFill>
                <a:effectLst/>
                <a:latin typeface="Arial" charset="0"/>
                <a:ea typeface="ＭＳ Ｐゴシック" charset="0"/>
                <a:cs typeface="ＭＳ Ｐゴシック" charset="0"/>
              </a:rPr>
              <a:t> comfort today like Mary?  Take comfort that if He has defeated death itself, any other problem for Him is a piece of cake.</a:t>
            </a:r>
            <a:endParaRPr lang="en-SG" sz="1200" kern="1200" dirty="0">
              <a:solidFill>
                <a:schemeClr val="tx1"/>
              </a:solidFill>
              <a:effectLst/>
              <a:latin typeface="Arial" charset="0"/>
              <a:ea typeface="ＭＳ Ｐゴシック" charset="0"/>
              <a:cs typeface="ＭＳ Ｐゴシック" charset="0"/>
            </a:endParaRPr>
          </a:p>
          <a:p>
            <a:endParaRPr lang="en-US"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2. Maybe you're </a:t>
            </a:r>
            <a:r>
              <a:rPr lang="en-US" sz="1200" u="sng" kern="1200" dirty="0">
                <a:solidFill>
                  <a:schemeClr val="tx1"/>
                </a:solidFill>
                <a:effectLst/>
                <a:latin typeface="Arial" charset="0"/>
                <a:ea typeface="ＭＳ Ｐゴシック" charset="0"/>
                <a:cs typeface="ＭＳ Ｐゴシック" charset="0"/>
              </a:rPr>
              <a:t>discouraged</a:t>
            </a:r>
            <a:r>
              <a:rPr lang="en-US" sz="1200" kern="1200" dirty="0">
                <a:solidFill>
                  <a:schemeClr val="tx1"/>
                </a:solidFill>
                <a:effectLst/>
                <a:latin typeface="Arial" charset="0"/>
                <a:ea typeface="ＭＳ Ｐゴシック" charset="0"/>
                <a:cs typeface="ＭＳ Ｐゴシック" charset="0"/>
              </a:rPr>
              <a:t> like the disciples. </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Do you fear what may happen to you if you </a:t>
            </a:r>
            <a:r>
              <a:rPr lang="en-US" sz="1200" i="1" kern="1200" dirty="0">
                <a:solidFill>
                  <a:schemeClr val="tx1"/>
                </a:solidFill>
                <a:effectLst/>
                <a:latin typeface="Arial" charset="0"/>
                <a:ea typeface="ＭＳ Ｐゴシック" charset="0"/>
                <a:cs typeface="ＭＳ Ｐゴシック" charset="0"/>
              </a:rPr>
              <a:t>really</a:t>
            </a:r>
            <a:r>
              <a:rPr lang="en-US" sz="1200" kern="1200" dirty="0">
                <a:solidFill>
                  <a:schemeClr val="tx1"/>
                </a:solidFill>
                <a:effectLst/>
                <a:latin typeface="Arial" charset="0"/>
                <a:ea typeface="ＭＳ Ｐゴシック" charset="0"/>
                <a:cs typeface="ＭＳ Ｐゴシック" charset="0"/>
              </a:rPr>
              <a:t> commit to Christ?</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John G. Paton committed himself to share Christ with a cannibalistic tribe of savages.  Some friends could hardly believe he was doing this and tried to convince him not to go, saying, “You’ll be eaten by cannibals!”  His response?  “God has led you here to stay and die in this country and eventually be eaten by worms.  But for me, it doesn’t matter to me whether I am eaten by cannibals or worms!”</a:t>
            </a:r>
          </a:p>
          <a:p>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3.</a:t>
            </a:r>
            <a:r>
              <a:rPr lang="en-US" sz="1200" kern="1200" baseline="0" dirty="0">
                <a:solidFill>
                  <a:schemeClr val="tx1"/>
                </a:solidFill>
                <a:effectLst/>
                <a:latin typeface="Arial" charset="0"/>
                <a:ea typeface="ＭＳ Ｐゴシック" charset="0"/>
                <a:cs typeface="ＭＳ Ｐゴシック" charset="0"/>
              </a:rPr>
              <a:t> </a:t>
            </a:r>
            <a:r>
              <a:rPr lang="en-US" sz="1200" kern="1200" dirty="0">
                <a:solidFill>
                  <a:schemeClr val="tx1"/>
                </a:solidFill>
                <a:effectLst/>
                <a:latin typeface="Arial" charset="0"/>
                <a:ea typeface="ＭＳ Ｐゴシック" charset="0"/>
                <a:cs typeface="ＭＳ Ｐゴシック" charset="0"/>
              </a:rPr>
              <a:t>Christ getting a new body means we also will get a new body.  This helps us put life in its true perspective.  Don’t let anyone or anything discourage you from pursuing his calling for your life.</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Perhaps you have some </a:t>
            </a:r>
            <a:r>
              <a:rPr lang="en-US" sz="1200" u="sng" kern="1200" dirty="0">
                <a:solidFill>
                  <a:schemeClr val="tx1"/>
                </a:solidFill>
                <a:effectLst/>
                <a:latin typeface="Arial" charset="0"/>
                <a:ea typeface="ＭＳ Ｐゴシック" charset="0"/>
                <a:cs typeface="ＭＳ Ｐゴシック" charset="0"/>
              </a:rPr>
              <a:t>doubts</a:t>
            </a:r>
            <a:r>
              <a:rPr lang="en-US" sz="1200" kern="1200" dirty="0">
                <a:solidFill>
                  <a:schemeClr val="tx1"/>
                </a:solidFill>
                <a:effectLst/>
                <a:latin typeface="Arial" charset="0"/>
                <a:ea typeface="ＭＳ Ｐゴシック" charset="0"/>
                <a:cs typeface="ＭＳ Ｐゴシック" charset="0"/>
              </a:rPr>
              <a:t> as Thomas did.</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Remember the issue isn't "seeing is believing."</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Many in Christ's day saw all kinds of miracles but still rejected him.</a:t>
            </a:r>
            <a:endParaRPr lang="en-SG"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 </a:t>
            </a:r>
            <a:endParaRPr lang="en-SG" sz="1200" kern="1200" dirty="0">
              <a:solidFill>
                <a:schemeClr val="tx1"/>
              </a:solidFill>
              <a:effectLst/>
              <a:latin typeface="Arial" charset="0"/>
              <a:ea typeface="ＭＳ Ｐゴシック" charset="0"/>
              <a:cs typeface="ＭＳ Ｐゴシック" charset="0"/>
            </a:endParaRPr>
          </a:p>
          <a:p>
            <a:pPr eaLnBrk="1" hangingPunct="1"/>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BB8DBCF-4543-AA4C-AB8F-4C03A496CD8B}" type="slidenum">
              <a:rPr lang="en-US" sz="1200"/>
              <a:pPr/>
              <a:t>49</a:t>
            </a:fld>
            <a:endParaRPr lang="en-US" sz="1200"/>
          </a:p>
        </p:txBody>
      </p:sp>
      <p:sp>
        <p:nvSpPr>
          <p:cNvPr id="263171" name="Rectangle 2"/>
          <p:cNvSpPr>
            <a:spLocks noGrp="1" noRot="1" noChangeAspect="1" noChangeArrowheads="1"/>
          </p:cNvSpPr>
          <p:nvPr>
            <p:ph type="sldImg"/>
          </p:nvPr>
        </p:nvSpPr>
        <p:spPr>
          <a:solidFill>
            <a:srgbClr val="FFFFFF"/>
          </a:solidFill>
          <a:ln/>
        </p:spPr>
      </p:sp>
      <p:sp>
        <p:nvSpPr>
          <p:cNvPr id="26317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655967C-BB84-F74F-AC6D-6D38F6333B14}" type="slidenum">
              <a:rPr lang="en-US" sz="1200">
                <a:solidFill>
                  <a:prstClr val="black"/>
                </a:solidFill>
              </a:rPr>
              <a:pPr/>
              <a:t>5</a:t>
            </a:fld>
            <a:endParaRPr lang="en-US" sz="1200">
              <a:solidFill>
                <a:prstClr val="black"/>
              </a:solidFill>
            </a:endParaRPr>
          </a:p>
        </p:txBody>
      </p:sp>
      <p:sp>
        <p:nvSpPr>
          <p:cNvPr id="27853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04EE0037-4B08-1E41-A1DE-9C594469F5C8}" type="slidenum">
              <a:rPr lang="en-US" sz="1200">
                <a:solidFill>
                  <a:prstClr val="black"/>
                </a:solidFill>
              </a:rPr>
              <a:pPr algn="r"/>
              <a:t>5</a:t>
            </a:fld>
            <a:endParaRPr lang="en-US" sz="1200">
              <a:solidFill>
                <a:prstClr val="black"/>
              </a:solidFill>
            </a:endParaRPr>
          </a:p>
        </p:txBody>
      </p:sp>
      <p:sp>
        <p:nvSpPr>
          <p:cNvPr id="27853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5E7D4DBC-C65E-C842-A9F9-A3276F0E1793}" type="slidenum">
              <a:rPr lang="en-US" sz="1200">
                <a:solidFill>
                  <a:prstClr val="black"/>
                </a:solidFill>
              </a:rPr>
              <a:pPr algn="r"/>
              <a:t>5</a:t>
            </a:fld>
            <a:endParaRPr lang="en-US" sz="1200">
              <a:solidFill>
                <a:prstClr val="black"/>
              </a:solidFill>
            </a:endParaRPr>
          </a:p>
        </p:txBody>
      </p:sp>
      <p:sp>
        <p:nvSpPr>
          <p:cNvPr id="278533" name="Rectangle 2"/>
          <p:cNvSpPr>
            <a:spLocks noGrp="1" noRot="1" noChangeAspect="1" noChangeArrowheads="1" noTextEdit="1"/>
          </p:cNvSpPr>
          <p:nvPr>
            <p:ph type="sldImg"/>
          </p:nvPr>
        </p:nvSpPr>
        <p:spPr>
          <a:solidFill>
            <a:srgbClr val="FFFFFF"/>
          </a:solidFill>
          <a:ln/>
        </p:spPr>
      </p:sp>
      <p:sp>
        <p:nvSpPr>
          <p:cNvPr id="27853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Such a focus appeared in a newspaper where a German optician unveiled a new contact lens for Easter: “Easter in View” says the caption.  I thought, “Now what does this Playboy bunny have to do with Easter?”</a:t>
            </a:r>
            <a:r>
              <a:rPr lang="en-SG" dirty="0">
                <a:effectLst/>
              </a:rPr>
              <a:t> </a:t>
            </a:r>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2510453-42F1-3B41-AFD0-EACA0EE45F20}" type="slidenum">
              <a:rPr lang="en-US" sz="1200"/>
              <a:pPr/>
              <a:t>50</a:t>
            </a:fld>
            <a:endParaRPr lang="en-US" sz="1200"/>
          </a:p>
        </p:txBody>
      </p:sp>
      <p:sp>
        <p:nvSpPr>
          <p:cNvPr id="265219" name="Rectangle 2"/>
          <p:cNvSpPr>
            <a:spLocks noGrp="1" noRot="1" noChangeAspect="1" noChangeArrowheads="1"/>
          </p:cNvSpPr>
          <p:nvPr>
            <p:ph type="sldImg"/>
          </p:nvPr>
        </p:nvSpPr>
        <p:spPr>
          <a:solidFill>
            <a:srgbClr val="FFFFFF"/>
          </a:solidFill>
          <a:ln/>
        </p:spPr>
      </p:sp>
      <p:sp>
        <p:nvSpPr>
          <p:cNvPr id="26522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5B9C8B3-F5F7-1B45-B59E-67AA7948C8F5}" type="slidenum">
              <a:rPr lang="en-US" sz="1200"/>
              <a:pPr/>
              <a:t>51</a:t>
            </a:fld>
            <a:endParaRPr lang="en-US" sz="1200"/>
          </a:p>
        </p:txBody>
      </p:sp>
      <p:sp>
        <p:nvSpPr>
          <p:cNvPr id="267267" name="Rectangle 2"/>
          <p:cNvSpPr>
            <a:spLocks noGrp="1" noRot="1" noChangeAspect="1" noChangeArrowheads="1"/>
          </p:cNvSpPr>
          <p:nvPr>
            <p:ph type="sldImg"/>
          </p:nvPr>
        </p:nvSpPr>
        <p:spPr>
          <a:solidFill>
            <a:srgbClr val="FFFFFF"/>
          </a:solidFill>
          <a:ln/>
        </p:spPr>
      </p:sp>
      <p:sp>
        <p:nvSpPr>
          <p:cNvPr id="267268"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489CD75-6F11-2646-8B34-B9FB612D1177}" type="slidenum">
              <a:rPr lang="en-US" sz="1200"/>
              <a:pPr/>
              <a:t>52</a:t>
            </a:fld>
            <a:endParaRPr lang="en-US" sz="1200"/>
          </a:p>
        </p:txBody>
      </p:sp>
      <p:sp>
        <p:nvSpPr>
          <p:cNvPr id="269315" name="Rectangle 2"/>
          <p:cNvSpPr>
            <a:spLocks noGrp="1" noRot="1" noChangeAspect="1" noChangeArrowheads="1"/>
          </p:cNvSpPr>
          <p:nvPr>
            <p:ph type="sldImg"/>
          </p:nvPr>
        </p:nvSpPr>
        <p:spPr>
          <a:solidFill>
            <a:srgbClr val="FFFFFF"/>
          </a:solidFill>
          <a:ln/>
        </p:spPr>
      </p:sp>
      <p:sp>
        <p:nvSpPr>
          <p:cNvPr id="26931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2B1ED23-0CFB-7048-AE26-64A097728435}" type="slidenum">
              <a:rPr lang="en-US" sz="1200"/>
              <a:pPr/>
              <a:t>53</a:t>
            </a:fld>
            <a:endParaRPr lang="en-US" sz="1200"/>
          </a:p>
        </p:txBody>
      </p:sp>
      <p:sp>
        <p:nvSpPr>
          <p:cNvPr id="271363" name="Rectangle 2"/>
          <p:cNvSpPr>
            <a:spLocks noGrp="1" noRot="1" noChangeAspect="1" noChangeArrowheads="1"/>
          </p:cNvSpPr>
          <p:nvPr>
            <p:ph type="sldImg"/>
          </p:nvPr>
        </p:nvSpPr>
        <p:spPr>
          <a:solidFill>
            <a:srgbClr val="FFFFFF"/>
          </a:solidFill>
          <a:ln/>
        </p:spPr>
      </p:sp>
      <p:sp>
        <p:nvSpPr>
          <p:cNvPr id="27136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Yet if you feel some legitimate questions prevent you from trusting Christ, let's talk, OK?  I’ll just wait for you right here up front.</a:t>
            </a:r>
            <a:r>
              <a:rPr lang="en-SG" dirty="0">
                <a:effectLst/>
              </a:rPr>
              <a:t> </a:t>
            </a:r>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Satan has made the same replacements to Christmas where, instead of focus on Christ’s birth, we have </a:t>
            </a:r>
            <a:r>
              <a:rPr lang="en-US" dirty="0" err="1">
                <a:cs typeface="ＭＳ Ｐゴシック" charset="0"/>
              </a:rPr>
              <a:t>Santas</a:t>
            </a:r>
            <a:r>
              <a:rPr lang="en-US" dirty="0">
                <a:cs typeface="ＭＳ Ｐゴシック" charset="0"/>
              </a:rPr>
              <a:t>, reindeer, gifts, obligations and Panadol.</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In contrast, the non-Christian religious holidays have no satanic substitutes—Hari Raya is Hari Raya, Vesak Day is Vesak Day, etc.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u="sng" kern="1200" dirty="0">
                <a:solidFill>
                  <a:schemeClr val="tx1"/>
                </a:solidFill>
                <a:effectLst/>
                <a:latin typeface="Arial" charset="0"/>
                <a:ea typeface="ＭＳ Ｐゴシック" charset="0"/>
                <a:cs typeface="ＭＳ Ｐゴシック" charset="0"/>
              </a:rPr>
              <a:t>Need Due to Doubts</a:t>
            </a:r>
            <a:r>
              <a:rPr lang="en-US" sz="1200" kern="1200" dirty="0">
                <a:solidFill>
                  <a:schemeClr val="tx1"/>
                </a:solidFill>
                <a:effectLst/>
                <a:latin typeface="Arial" charset="0"/>
                <a:ea typeface="ＭＳ Ｐゴシック" charset="0"/>
                <a:cs typeface="ＭＳ Ｐゴシック" charset="0"/>
              </a:rPr>
              <a:t>: Our enemy know the importance of the cross and resurrection, so many so-called “evidences” against Christ create doubt at this time:</a:t>
            </a:r>
            <a:r>
              <a:rPr lang="en-SG" dirty="0">
                <a:effectLst/>
              </a:rPr>
              <a:t> </a:t>
            </a:r>
            <a:endParaRPr lang="en-US" dirty="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A96D9F2-88AF-6B42-A0D7-1E70E4AFD8A1}" type="slidenum">
              <a:rPr lang="en-US" sz="1200">
                <a:solidFill>
                  <a:srgbClr val="000000"/>
                </a:solidFill>
              </a:rPr>
              <a:pPr/>
              <a:t>8</a:t>
            </a:fld>
            <a:endParaRPr lang="en-US" sz="1200">
              <a:solidFill>
                <a:srgbClr val="000000"/>
              </a:solidFill>
            </a:endParaRPr>
          </a:p>
        </p:txBody>
      </p:sp>
      <p:sp>
        <p:nvSpPr>
          <p:cNvPr id="280579" name="Rectangle 2"/>
          <p:cNvSpPr>
            <a:spLocks noGrp="1" noRot="1" noChangeAspect="1" noChangeArrowheads="1"/>
          </p:cNvSpPr>
          <p:nvPr>
            <p:ph type="sldImg"/>
          </p:nvPr>
        </p:nvSpPr>
        <p:spPr>
          <a:solidFill>
            <a:srgbClr val="FFFFFF"/>
          </a:solidFill>
          <a:ln/>
        </p:spPr>
      </p:sp>
      <p:sp>
        <p:nvSpPr>
          <p:cNvPr id="28058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We all know about </a:t>
            </a:r>
            <a:r>
              <a:rPr lang="en-US" sz="1200" i="1" kern="1200" dirty="0">
                <a:solidFill>
                  <a:schemeClr val="tx1"/>
                </a:solidFill>
                <a:effectLst/>
                <a:latin typeface="Arial" charset="0"/>
                <a:ea typeface="ＭＳ Ｐゴシック" charset="0"/>
                <a:cs typeface="ＭＳ Ｐゴシック" charset="0"/>
              </a:rPr>
              <a:t>The Da Vinci Code</a:t>
            </a:r>
            <a:r>
              <a:rPr lang="en-US" sz="1200" kern="1200" dirty="0">
                <a:solidFill>
                  <a:schemeClr val="tx1"/>
                </a:solidFill>
                <a:effectLst/>
                <a:latin typeface="Arial" charset="0"/>
                <a:ea typeface="ＭＳ Ｐゴシック" charset="0"/>
                <a:cs typeface="ＭＳ Ｐゴシック" charset="0"/>
              </a:rPr>
              <a:t> that claims Jesus died as a man—not God—saying that his deity was invented 300 years later.  Even the claim that Christ was married to Mary Magdalene affects our movie clips, like “The Gospel of John” which depicts Mary Magdalene at the Passover meal when the NT says nothing of the sort.</a:t>
            </a:r>
            <a:r>
              <a:rPr lang="en-SG" dirty="0">
                <a:effectLst/>
              </a:rPr>
              <a:t> </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736A82E-EFC1-BE4E-AE62-8F3B5E748C09}" type="slidenum">
              <a:rPr lang="en-US" sz="1200">
                <a:solidFill>
                  <a:srgbClr val="000000"/>
                </a:solidFill>
              </a:rPr>
              <a:pPr/>
              <a:t>9</a:t>
            </a:fld>
            <a:endParaRPr lang="en-US" sz="1200">
              <a:solidFill>
                <a:srgbClr val="000000"/>
              </a:solidFill>
            </a:endParaRPr>
          </a:p>
        </p:txBody>
      </p:sp>
      <p:sp>
        <p:nvSpPr>
          <p:cNvPr id="282627" name="Rectangle 2"/>
          <p:cNvSpPr>
            <a:spLocks noGrp="1" noRot="1" noChangeAspect="1" noChangeArrowheads="1"/>
          </p:cNvSpPr>
          <p:nvPr>
            <p:ph type="sldImg"/>
          </p:nvPr>
        </p:nvSpPr>
        <p:spPr>
          <a:solidFill>
            <a:srgbClr val="FFFFFF"/>
          </a:solidFill>
          <a:ln/>
        </p:spPr>
      </p:sp>
      <p:sp>
        <p:nvSpPr>
          <p:cNvPr id="282628"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The Gospel of Judas letter depicts Judas as the hero of the story who had arranged with Christ this plot to put Christ on the cross.</a:t>
            </a:r>
            <a:r>
              <a:rPr lang="en-SG" dirty="0">
                <a:effectLst/>
              </a:rPr>
              <a:t> </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C4009F0-1DDB-B743-90A6-72DD97F2DA7C}" type="slidenum">
              <a:rPr lang="en-US"/>
              <a:pPr/>
              <a:t>‹#›</a:t>
            </a:fld>
            <a:endParaRPr lang="en-US"/>
          </a:p>
        </p:txBody>
      </p:sp>
    </p:spTree>
    <p:extLst>
      <p:ext uri="{BB962C8B-B14F-4D97-AF65-F5344CB8AC3E}">
        <p14:creationId xmlns:p14="http://schemas.microsoft.com/office/powerpoint/2010/main" val="3683916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2A551CD-7233-4F45-8CCB-9B440AA26B3C}" type="slidenum">
              <a:rPr lang="en-US"/>
              <a:pPr/>
              <a:t>‹#›</a:t>
            </a:fld>
            <a:endParaRPr lang="en-US"/>
          </a:p>
        </p:txBody>
      </p:sp>
    </p:spTree>
    <p:extLst>
      <p:ext uri="{BB962C8B-B14F-4D97-AF65-F5344CB8AC3E}">
        <p14:creationId xmlns:p14="http://schemas.microsoft.com/office/powerpoint/2010/main" val="3019909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6DEAC2A-C6EC-6F4B-8A6C-46786619B81F}" type="slidenum">
              <a:rPr lang="en-US"/>
              <a:pPr/>
              <a:t>‹#›</a:t>
            </a:fld>
            <a:endParaRPr lang="en-US"/>
          </a:p>
        </p:txBody>
      </p:sp>
    </p:spTree>
    <p:extLst>
      <p:ext uri="{BB962C8B-B14F-4D97-AF65-F5344CB8AC3E}">
        <p14:creationId xmlns:p14="http://schemas.microsoft.com/office/powerpoint/2010/main" val="2116145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13824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824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fld id="{1142498C-24E3-6542-BD4A-9123BD2AB440}" type="slidenum">
              <a:rPr lang="en-US"/>
              <a:pPr/>
              <a:t>‹#›</a:t>
            </a:fld>
            <a:endParaRPr lang="en-US"/>
          </a:p>
        </p:txBody>
      </p:sp>
    </p:spTree>
    <p:extLst>
      <p:ext uri="{BB962C8B-B14F-4D97-AF65-F5344CB8AC3E}">
        <p14:creationId xmlns:p14="http://schemas.microsoft.com/office/powerpoint/2010/main" val="4109892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A8CB6B4E-AAAA-A94D-84D1-F6C9D76D89B1}" type="slidenum">
              <a:rPr lang="en-US"/>
              <a:pPr/>
              <a:t>‹#›</a:t>
            </a:fld>
            <a:endParaRPr lang="en-US"/>
          </a:p>
        </p:txBody>
      </p:sp>
    </p:spTree>
    <p:extLst>
      <p:ext uri="{BB962C8B-B14F-4D97-AF65-F5344CB8AC3E}">
        <p14:creationId xmlns:p14="http://schemas.microsoft.com/office/powerpoint/2010/main" val="2933551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620773BC-FA3A-2942-BEAF-02087B6BE742}" type="slidenum">
              <a:rPr lang="en-US"/>
              <a:pPr/>
              <a:t>‹#›</a:t>
            </a:fld>
            <a:endParaRPr lang="en-US"/>
          </a:p>
        </p:txBody>
      </p:sp>
    </p:spTree>
    <p:extLst>
      <p:ext uri="{BB962C8B-B14F-4D97-AF65-F5344CB8AC3E}">
        <p14:creationId xmlns:p14="http://schemas.microsoft.com/office/powerpoint/2010/main" val="24303383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15B5196A-4641-464D-BA39-8452492C702F}" type="slidenum">
              <a:rPr lang="en-US"/>
              <a:pPr/>
              <a:t>‹#›</a:t>
            </a:fld>
            <a:endParaRPr lang="en-US"/>
          </a:p>
        </p:txBody>
      </p:sp>
    </p:spTree>
    <p:extLst>
      <p:ext uri="{BB962C8B-B14F-4D97-AF65-F5344CB8AC3E}">
        <p14:creationId xmlns:p14="http://schemas.microsoft.com/office/powerpoint/2010/main" val="3117841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fld id="{D03B0A97-09FB-0E42-BB20-724A5EAF4180}" type="slidenum">
              <a:rPr lang="en-US"/>
              <a:pPr/>
              <a:t>‹#›</a:t>
            </a:fld>
            <a:endParaRPr lang="en-US"/>
          </a:p>
        </p:txBody>
      </p:sp>
    </p:spTree>
    <p:extLst>
      <p:ext uri="{BB962C8B-B14F-4D97-AF65-F5344CB8AC3E}">
        <p14:creationId xmlns:p14="http://schemas.microsoft.com/office/powerpoint/2010/main" val="1537367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fld id="{FF874FD5-16F4-FC4E-9ABF-47CE3CF7B756}" type="slidenum">
              <a:rPr lang="en-US"/>
              <a:pPr/>
              <a:t>‹#›</a:t>
            </a:fld>
            <a:endParaRPr lang="en-US"/>
          </a:p>
        </p:txBody>
      </p:sp>
    </p:spTree>
    <p:extLst>
      <p:ext uri="{BB962C8B-B14F-4D97-AF65-F5344CB8AC3E}">
        <p14:creationId xmlns:p14="http://schemas.microsoft.com/office/powerpoint/2010/main" val="3312006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fld id="{7EBD4B47-6862-224C-8098-B7567BF53997}" type="slidenum">
              <a:rPr lang="en-US"/>
              <a:pPr/>
              <a:t>‹#›</a:t>
            </a:fld>
            <a:endParaRPr lang="en-US"/>
          </a:p>
        </p:txBody>
      </p:sp>
    </p:spTree>
    <p:extLst>
      <p:ext uri="{BB962C8B-B14F-4D97-AF65-F5344CB8AC3E}">
        <p14:creationId xmlns:p14="http://schemas.microsoft.com/office/powerpoint/2010/main" val="2090628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CFCCB12C-4D8E-6F42-97BB-F129DDAD16EB}" type="slidenum">
              <a:rPr lang="en-US"/>
              <a:pPr/>
              <a:t>‹#›</a:t>
            </a:fld>
            <a:endParaRPr lang="en-US"/>
          </a:p>
        </p:txBody>
      </p:sp>
    </p:spTree>
    <p:extLst>
      <p:ext uri="{BB962C8B-B14F-4D97-AF65-F5344CB8AC3E}">
        <p14:creationId xmlns:p14="http://schemas.microsoft.com/office/powerpoint/2010/main" val="2780750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41D1D9E-9CA8-CC45-ABBA-C50219066C9B}" type="slidenum">
              <a:rPr lang="en-US"/>
              <a:pPr/>
              <a:t>‹#›</a:t>
            </a:fld>
            <a:endParaRPr lang="en-US"/>
          </a:p>
        </p:txBody>
      </p:sp>
    </p:spTree>
    <p:extLst>
      <p:ext uri="{BB962C8B-B14F-4D97-AF65-F5344CB8AC3E}">
        <p14:creationId xmlns:p14="http://schemas.microsoft.com/office/powerpoint/2010/main" val="7627230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811C84D1-F237-8047-A976-5EB0F66F7184}" type="slidenum">
              <a:rPr lang="en-US"/>
              <a:pPr/>
              <a:t>‹#›</a:t>
            </a:fld>
            <a:endParaRPr lang="en-US"/>
          </a:p>
        </p:txBody>
      </p:sp>
    </p:spTree>
    <p:extLst>
      <p:ext uri="{BB962C8B-B14F-4D97-AF65-F5344CB8AC3E}">
        <p14:creationId xmlns:p14="http://schemas.microsoft.com/office/powerpoint/2010/main" val="373634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59946335-5B30-4941-B9C1-8BB62CA0B90C}" type="slidenum">
              <a:rPr lang="en-US"/>
              <a:pPr/>
              <a:t>‹#›</a:t>
            </a:fld>
            <a:endParaRPr lang="en-US"/>
          </a:p>
        </p:txBody>
      </p:sp>
    </p:spTree>
    <p:extLst>
      <p:ext uri="{BB962C8B-B14F-4D97-AF65-F5344CB8AC3E}">
        <p14:creationId xmlns:p14="http://schemas.microsoft.com/office/powerpoint/2010/main" val="38627607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DC571B3C-9B90-7A40-97C5-FCCF262ABD74}" type="slidenum">
              <a:rPr lang="en-US"/>
              <a:pPr/>
              <a:t>‹#›</a:t>
            </a:fld>
            <a:endParaRPr lang="en-US"/>
          </a:p>
        </p:txBody>
      </p:sp>
    </p:spTree>
    <p:extLst>
      <p:ext uri="{BB962C8B-B14F-4D97-AF65-F5344CB8AC3E}">
        <p14:creationId xmlns:p14="http://schemas.microsoft.com/office/powerpoint/2010/main" val="278113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a:defRPr/>
              </a:pPr>
              <a:endParaRPr lang="en-US"/>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a:defRPr/>
              </a:pPr>
              <a:endParaRPr lang="en-US"/>
            </a:p>
          </p:txBody>
        </p:sp>
        <p:sp>
          <p:nvSpPr>
            <p:cNvPr id="8"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a:defRPr/>
              </a:pPr>
              <a:endParaRPr lang="en-US"/>
            </a:p>
          </p:txBody>
        </p:sp>
        <p:sp>
          <p:nvSpPr>
            <p:cNvPr id="10"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a:defRPr/>
              </a:pPr>
              <a:endParaRPr lang="en-US">
                <a:ea typeface="ＭＳ Ｐゴシック" charset="-128"/>
                <a:cs typeface="ＭＳ Ｐゴシック" charset="-128"/>
              </a:endParaRPr>
            </a:p>
          </p:txBody>
        </p:sp>
        <p:sp>
          <p:nvSpPr>
            <p:cNvPr id="11"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lstStyle/>
            <a:p>
              <a:pPr>
                <a:defRPr/>
              </a:pPr>
              <a:endParaRPr lang="en-US">
                <a:ea typeface="ＭＳ Ｐゴシック" charset="-128"/>
                <a:cs typeface="ＭＳ Ｐゴシック" charset="-128"/>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a:p>
          </p:txBody>
        </p:sp>
        <p:sp>
          <p:nvSpPr>
            <p:cNvPr id="13"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a:defRPr/>
              </a:pPr>
              <a:endParaRPr lang="en-US">
                <a:ea typeface="ＭＳ Ｐゴシック" charset="-128"/>
                <a:cs typeface="ＭＳ Ｐゴシック" charset="-128"/>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a:defRPr/>
              </a:pPr>
              <a:endParaRPr lang="en-US"/>
            </a:p>
          </p:txBody>
        </p:sp>
        <p:sp>
          <p:nvSpPr>
            <p:cNvPr id="15"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a:defRPr/>
              </a:pPr>
              <a:endParaRPr lang="en-US">
                <a:ea typeface="ＭＳ Ｐゴシック" charset="-128"/>
                <a:cs typeface="ＭＳ Ｐゴシック" charset="-128"/>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a:defRPr/>
              </a:pPr>
              <a:endParaRPr lang="en-US"/>
            </a:p>
          </p:txBody>
        </p:sp>
        <p:sp>
          <p:nvSpPr>
            <p:cNvPr id="17"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a:defRPr/>
              </a:pPr>
              <a:endParaRPr lang="en-US"/>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a:defRPr/>
              </a:pPr>
              <a:endParaRPr lang="en-US"/>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a:defRPr/>
              </a:pPr>
              <a:endParaRPr lang="en-US"/>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a:defRPr/>
              </a:pPr>
              <a:endParaRPr lang="en-US">
                <a:ea typeface="ＭＳ Ｐゴシック" charset="-128"/>
                <a:cs typeface="ＭＳ Ｐゴシック" charset="-128"/>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a:defRPr/>
              </a:pPr>
              <a:endParaRPr lang="en-US"/>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a:defRPr/>
              </a:pPr>
              <a:endParaRPr lang="en-US">
                <a:ea typeface="ＭＳ Ｐゴシック" charset="-128"/>
                <a:cs typeface="ＭＳ Ｐゴシック" charset="-128"/>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a:defRPr/>
              </a:pPr>
              <a:endParaRPr lang="en-US"/>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a:defRPr/>
              </a:pPr>
              <a:endParaRPr lang="en-US"/>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a:defRPr/>
              </a:pPr>
              <a:endParaRPr lang="en-US"/>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a:defRPr/>
              </a:pPr>
              <a:endParaRPr lang="en-US"/>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a:p>
          </p:txBody>
        </p:sp>
        <p:sp>
          <p:nvSpPr>
            <p:cNvPr id="30"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a:defRPr/>
              </a:pPr>
              <a:endParaRPr lang="en-US"/>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a:defRPr/>
              </a:pPr>
              <a:endParaRPr lang="en-US">
                <a:ea typeface="ＭＳ Ｐゴシック" charset="-128"/>
                <a:cs typeface="ＭＳ Ｐゴシック" charset="-128"/>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a:defRPr/>
              </a:pPr>
              <a:endParaRPr lang="en-US"/>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a:defRPr/>
              </a:pPr>
              <a:endParaRPr lang="en-US"/>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a:defRPr/>
              </a:pPr>
              <a:endParaRPr lang="en-US"/>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a:defRPr/>
              </a:pPr>
              <a:endParaRPr lang="en-US"/>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a:defRPr/>
              </a:pPr>
              <a:endParaRPr lang="en-US"/>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a:defRPr/>
                </a:pPr>
                <a:endParaRPr lang="en-US"/>
              </a:p>
            </p:txBody>
          </p:sp>
        </p:grpSp>
      </p:grpSp>
      <p:sp>
        <p:nvSpPr>
          <p:cNvPr id="132138"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13213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fld id="{9652272F-3F82-2943-AB57-4EC5E7111249}" type="slidenum">
              <a:rPr lang="en-US"/>
              <a:pPr/>
              <a:t>‹#›</a:t>
            </a:fld>
            <a:endParaRPr lang="en-US"/>
          </a:p>
        </p:txBody>
      </p:sp>
    </p:spTree>
    <p:extLst>
      <p:ext uri="{BB962C8B-B14F-4D97-AF65-F5344CB8AC3E}">
        <p14:creationId xmlns:p14="http://schemas.microsoft.com/office/powerpoint/2010/main" val="25810259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fld id="{2479AC02-99BF-1D4B-8E87-5DCE19659AB9}" type="slidenum">
              <a:rPr lang="en-US"/>
              <a:pPr/>
              <a:t>‹#›</a:t>
            </a:fld>
            <a:endParaRPr lang="en-US"/>
          </a:p>
        </p:txBody>
      </p:sp>
    </p:spTree>
    <p:extLst>
      <p:ext uri="{BB962C8B-B14F-4D97-AF65-F5344CB8AC3E}">
        <p14:creationId xmlns:p14="http://schemas.microsoft.com/office/powerpoint/2010/main" val="31491129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fld id="{208A7A0F-95FB-BA47-AA9F-0EA9F67C9B3C}" type="slidenum">
              <a:rPr lang="en-US"/>
              <a:pPr/>
              <a:t>‹#›</a:t>
            </a:fld>
            <a:endParaRPr lang="en-US"/>
          </a:p>
        </p:txBody>
      </p:sp>
    </p:spTree>
    <p:extLst>
      <p:ext uri="{BB962C8B-B14F-4D97-AF65-F5344CB8AC3E}">
        <p14:creationId xmlns:p14="http://schemas.microsoft.com/office/powerpoint/2010/main" val="36746523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fld id="{5F6D4876-D4B8-CB4E-80C8-6AD35A8AEB13}" type="slidenum">
              <a:rPr lang="en-US"/>
              <a:pPr/>
              <a:t>‹#›</a:t>
            </a:fld>
            <a:endParaRPr lang="en-US"/>
          </a:p>
        </p:txBody>
      </p:sp>
    </p:spTree>
    <p:extLst>
      <p:ext uri="{BB962C8B-B14F-4D97-AF65-F5344CB8AC3E}">
        <p14:creationId xmlns:p14="http://schemas.microsoft.com/office/powerpoint/2010/main" val="25811988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fld id="{18AF9793-40C1-7D4B-9736-CE2F62723084}" type="slidenum">
              <a:rPr lang="en-US"/>
              <a:pPr/>
              <a:t>‹#›</a:t>
            </a:fld>
            <a:endParaRPr lang="en-US"/>
          </a:p>
        </p:txBody>
      </p:sp>
    </p:spTree>
    <p:extLst>
      <p:ext uri="{BB962C8B-B14F-4D97-AF65-F5344CB8AC3E}">
        <p14:creationId xmlns:p14="http://schemas.microsoft.com/office/powerpoint/2010/main" val="14483149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fld id="{5C9B3182-DDD5-0642-AFF7-F94B73DB41A3}" type="slidenum">
              <a:rPr lang="en-US"/>
              <a:pPr/>
              <a:t>‹#›</a:t>
            </a:fld>
            <a:endParaRPr lang="en-US"/>
          </a:p>
        </p:txBody>
      </p:sp>
    </p:spTree>
    <p:extLst>
      <p:ext uri="{BB962C8B-B14F-4D97-AF65-F5344CB8AC3E}">
        <p14:creationId xmlns:p14="http://schemas.microsoft.com/office/powerpoint/2010/main" val="9679013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fld id="{A0C4E018-03FC-6A43-BF43-83170FC52D18}" type="slidenum">
              <a:rPr lang="en-US"/>
              <a:pPr/>
              <a:t>‹#›</a:t>
            </a:fld>
            <a:endParaRPr lang="en-US"/>
          </a:p>
        </p:txBody>
      </p:sp>
    </p:spTree>
    <p:extLst>
      <p:ext uri="{BB962C8B-B14F-4D97-AF65-F5344CB8AC3E}">
        <p14:creationId xmlns:p14="http://schemas.microsoft.com/office/powerpoint/2010/main" val="1522652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F27F1F8-65C8-BF4D-AC72-4A2434DB4F1E}" type="slidenum">
              <a:rPr lang="en-US"/>
              <a:pPr/>
              <a:t>‹#›</a:t>
            </a:fld>
            <a:endParaRPr lang="en-US"/>
          </a:p>
        </p:txBody>
      </p:sp>
    </p:spTree>
    <p:extLst>
      <p:ext uri="{BB962C8B-B14F-4D97-AF65-F5344CB8AC3E}">
        <p14:creationId xmlns:p14="http://schemas.microsoft.com/office/powerpoint/2010/main" val="36387893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fld id="{5158C218-F711-5C4B-A4F6-2DD7E881087C}" type="slidenum">
              <a:rPr lang="en-US"/>
              <a:pPr/>
              <a:t>‹#›</a:t>
            </a:fld>
            <a:endParaRPr lang="en-US"/>
          </a:p>
        </p:txBody>
      </p:sp>
    </p:spTree>
    <p:extLst>
      <p:ext uri="{BB962C8B-B14F-4D97-AF65-F5344CB8AC3E}">
        <p14:creationId xmlns:p14="http://schemas.microsoft.com/office/powerpoint/2010/main" val="1927998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fld id="{B6CDDB03-B046-E541-BE86-0A0ECBC30EB1}" type="slidenum">
              <a:rPr lang="en-US"/>
              <a:pPr/>
              <a:t>‹#›</a:t>
            </a:fld>
            <a:endParaRPr lang="en-US"/>
          </a:p>
        </p:txBody>
      </p:sp>
    </p:spTree>
    <p:extLst>
      <p:ext uri="{BB962C8B-B14F-4D97-AF65-F5344CB8AC3E}">
        <p14:creationId xmlns:p14="http://schemas.microsoft.com/office/powerpoint/2010/main" val="21246894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fld id="{15E64E53-846A-CA48-A779-429E72F4855A}" type="slidenum">
              <a:rPr lang="en-US"/>
              <a:pPr/>
              <a:t>‹#›</a:t>
            </a:fld>
            <a:endParaRPr lang="en-US"/>
          </a:p>
        </p:txBody>
      </p:sp>
    </p:spTree>
    <p:extLst>
      <p:ext uri="{BB962C8B-B14F-4D97-AF65-F5344CB8AC3E}">
        <p14:creationId xmlns:p14="http://schemas.microsoft.com/office/powerpoint/2010/main" val="41570252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fld id="{6CAAB313-4CB7-0B46-8E43-8D87655F9DFF}" type="slidenum">
              <a:rPr lang="en-US"/>
              <a:pPr/>
              <a:t>‹#›</a:t>
            </a:fld>
            <a:endParaRPr lang="en-US"/>
          </a:p>
        </p:txBody>
      </p:sp>
    </p:spTree>
    <p:extLst>
      <p:ext uri="{BB962C8B-B14F-4D97-AF65-F5344CB8AC3E}">
        <p14:creationId xmlns:p14="http://schemas.microsoft.com/office/powerpoint/2010/main" val="5510701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a:p>
          </p:txBody>
        </p:sp>
        <p:sp>
          <p:nvSpPr>
            <p:cNvPr id="12" name="Freeform 23"/>
            <p:cNvSpPr>
              <a:spLocks/>
            </p:cNvSpPr>
            <p:nvPr/>
          </p:nvSpPr>
          <p:spPr bwMode="hidden">
            <a:xfrm>
              <a:off x="5041" y="0"/>
              <a:ext cx="719" cy="845"/>
            </a:xfrm>
            <a:custGeom>
              <a:avLst/>
              <a:gdLst>
                <a:gd name="T0" fmla="*/ 721 w 717"/>
                <a:gd name="T1" fmla="*/ 845 h 845"/>
                <a:gd name="T2" fmla="*/ 721 w 717"/>
                <a:gd name="T3" fmla="*/ 821 h 845"/>
                <a:gd name="T4" fmla="*/ 578 w 717"/>
                <a:gd name="T5" fmla="*/ 605 h 845"/>
                <a:gd name="T6" fmla="*/ 408 w 717"/>
                <a:gd name="T7" fmla="*/ 396 h 845"/>
                <a:gd name="T8" fmla="*/ 223 w 717"/>
                <a:gd name="T9" fmla="*/ 192 h 845"/>
                <a:gd name="T10" fmla="*/ 17 w 717"/>
                <a:gd name="T11" fmla="*/ 0 h 845"/>
                <a:gd name="T12" fmla="*/ 0 w 717"/>
                <a:gd name="T13" fmla="*/ 0 h 845"/>
                <a:gd name="T14" fmla="*/ 211 w 717"/>
                <a:gd name="T15" fmla="*/ 198 h 845"/>
                <a:gd name="T16" fmla="*/ 402 w 717"/>
                <a:gd name="T17" fmla="*/ 408 h 845"/>
                <a:gd name="T18" fmla="*/ 572 w 717"/>
                <a:gd name="T19" fmla="*/ 623 h 845"/>
                <a:gd name="T20" fmla="*/ 721 w 717"/>
                <a:gd name="T21" fmla="*/ 845 h 845"/>
                <a:gd name="T22" fmla="*/ 72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w="9525">
              <a:noFill/>
              <a:round/>
              <a:headEnd/>
              <a:tailEnd/>
            </a:ln>
          </p:spPr>
          <p:txBody>
            <a:bodyPr/>
            <a:lstStyle/>
            <a:p>
              <a:pPr>
                <a:defRPr/>
              </a:pPr>
              <a:endParaRPr lang="en-US">
                <a:ea typeface="ＭＳ Ｐゴシック" charset="-128"/>
                <a:cs typeface="ＭＳ Ｐゴシック" charset="-128"/>
              </a:endParaRPr>
            </a:p>
          </p:txBody>
        </p:sp>
        <p:sp>
          <p:nvSpPr>
            <p:cNvPr id="13" name="Freeform 24"/>
            <p:cNvSpPr>
              <a:spLocks/>
            </p:cNvSpPr>
            <p:nvPr/>
          </p:nvSpPr>
          <p:spPr bwMode="hidden">
            <a:xfrm>
              <a:off x="5352" y="0"/>
              <a:ext cx="408" cy="414"/>
            </a:xfrm>
            <a:custGeom>
              <a:avLst/>
              <a:gdLst>
                <a:gd name="T0" fmla="*/ 409 w 407"/>
                <a:gd name="T1" fmla="*/ 414 h 414"/>
                <a:gd name="T2" fmla="*/ 409 w 407"/>
                <a:gd name="T3" fmla="*/ 396 h 414"/>
                <a:gd name="T4" fmla="*/ 224 w 407"/>
                <a:gd name="T5" fmla="*/ 192 h 414"/>
                <a:gd name="T6" fmla="*/ 12 w 407"/>
                <a:gd name="T7" fmla="*/ 0 h 414"/>
                <a:gd name="T8" fmla="*/ 0 w 407"/>
                <a:gd name="T9" fmla="*/ 0 h 414"/>
                <a:gd name="T10" fmla="*/ 108 w 407"/>
                <a:gd name="T11" fmla="*/ 102 h 414"/>
                <a:gd name="T12" fmla="*/ 218 w 407"/>
                <a:gd name="T13" fmla="*/ 204 h 414"/>
                <a:gd name="T14" fmla="*/ 409 w 407"/>
                <a:gd name="T15" fmla="*/ 414 h 414"/>
                <a:gd name="T16" fmla="*/ 40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w="9525">
              <a:noFill/>
              <a:round/>
              <a:headEnd/>
              <a:tailEnd/>
            </a:ln>
          </p:spPr>
          <p:txBody>
            <a:bodyPr/>
            <a:lstStyle/>
            <a:p>
              <a:pPr>
                <a:defRPr/>
              </a:pPr>
              <a:endParaRPr lang="en-US">
                <a:ea typeface="ＭＳ Ｐゴシック" charset="-128"/>
                <a:cs typeface="ＭＳ Ｐゴシック" charset="-128"/>
              </a:endParaRPr>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a:p>
          </p:txBody>
        </p:sp>
        <p:sp>
          <p:nvSpPr>
            <p:cNvPr id="15" name="Freeform 26"/>
            <p:cNvSpPr>
              <a:spLocks/>
            </p:cNvSpPr>
            <p:nvPr/>
          </p:nvSpPr>
          <p:spPr bwMode="hidden">
            <a:xfrm>
              <a:off x="6" y="0"/>
              <a:ext cx="588" cy="599"/>
            </a:xfrm>
            <a:custGeom>
              <a:avLst/>
              <a:gdLst>
                <a:gd name="T0" fmla="*/ 590 w 586"/>
                <a:gd name="T1" fmla="*/ 0 h 599"/>
                <a:gd name="T2" fmla="*/ 572 w 586"/>
                <a:gd name="T3" fmla="*/ 0 h 599"/>
                <a:gd name="T4" fmla="*/ 409 w 586"/>
                <a:gd name="T5" fmla="*/ 132 h 599"/>
                <a:gd name="T6" fmla="*/ 259 w 586"/>
                <a:gd name="T7" fmla="*/ 270 h 599"/>
                <a:gd name="T8" fmla="*/ 120 w 586"/>
                <a:gd name="T9" fmla="*/ 420 h 599"/>
                <a:gd name="T10" fmla="*/ 0 w 586"/>
                <a:gd name="T11" fmla="*/ 575 h 599"/>
                <a:gd name="T12" fmla="*/ 0 w 586"/>
                <a:gd name="T13" fmla="*/ 599 h 599"/>
                <a:gd name="T14" fmla="*/ 120 w 586"/>
                <a:gd name="T15" fmla="*/ 432 h 599"/>
                <a:gd name="T16" fmla="*/ 259 w 586"/>
                <a:gd name="T17" fmla="*/ 282 h 599"/>
                <a:gd name="T18" fmla="*/ 415 w 586"/>
                <a:gd name="T19" fmla="*/ 138 h 599"/>
                <a:gd name="T20" fmla="*/ 590 w 586"/>
                <a:gd name="T21" fmla="*/ 0 h 599"/>
                <a:gd name="T22" fmla="*/ 59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w="9525">
              <a:noFill/>
              <a:round/>
              <a:headEnd/>
              <a:tailEnd/>
            </a:ln>
          </p:spPr>
          <p:txBody>
            <a:bodyPr/>
            <a:lstStyle/>
            <a:p>
              <a:pPr>
                <a:defRPr/>
              </a:pPr>
              <a:endParaRPr lang="en-US">
                <a:ea typeface="ＭＳ Ｐゴシック" charset="-128"/>
                <a:cs typeface="ＭＳ Ｐゴシック" charset="-128"/>
              </a:endParaRPr>
            </a:p>
          </p:txBody>
        </p:sp>
        <p:sp>
          <p:nvSpPr>
            <p:cNvPr id="16" name="Freeform 27"/>
            <p:cNvSpPr>
              <a:spLocks/>
            </p:cNvSpPr>
            <p:nvPr/>
          </p:nvSpPr>
          <p:spPr bwMode="hidden">
            <a:xfrm>
              <a:off x="6" y="0"/>
              <a:ext cx="270" cy="252"/>
            </a:xfrm>
            <a:custGeom>
              <a:avLst/>
              <a:gdLst>
                <a:gd name="T0" fmla="*/ 271 w 269"/>
                <a:gd name="T1" fmla="*/ 0 h 252"/>
                <a:gd name="T2" fmla="*/ 25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1 w 269"/>
                <a:gd name="T15" fmla="*/ 0 h 252"/>
                <a:gd name="T16" fmla="*/ 27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w="9525">
              <a:noFill/>
              <a:round/>
              <a:headEnd/>
              <a:tailEnd/>
            </a:ln>
          </p:spPr>
          <p:txBody>
            <a:bodyPr/>
            <a:lstStyle/>
            <a:p>
              <a:pPr>
                <a:defRPr/>
              </a:pPr>
              <a:endParaRPr lang="en-US">
                <a:ea typeface="ＭＳ Ｐゴシック" charset="-128"/>
                <a:cs typeface="ＭＳ Ｐゴシック" charset="-128"/>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defRPr/>
              </a:pPr>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defRPr/>
              </a:pPr>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defRPr/>
              </a:pPr>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defRPr/>
                </a:pPr>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defRPr/>
                </a:pPr>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defRPr/>
                </a:pPr>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defRPr/>
                </a:pPr>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defRPr/>
                </a:pPr>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defRPr/>
              </a:pPr>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defRPr/>
              </a:pPr>
              <a:endParaRPr lang="en-US"/>
            </a:p>
          </p:txBody>
        </p:sp>
      </p:grpSp>
      <p:sp>
        <p:nvSpPr>
          <p:cNvPr id="128039" name="Rectangle 39"/>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128040"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fld id="{9DA18891-1797-A641-8C69-CAF61BC20E97}" type="slidenum">
              <a:rPr lang="en-US"/>
              <a:pPr/>
              <a:t>‹#›</a:t>
            </a:fld>
            <a:endParaRPr lang="en-US"/>
          </a:p>
        </p:txBody>
      </p:sp>
    </p:spTree>
    <p:extLst>
      <p:ext uri="{BB962C8B-B14F-4D97-AF65-F5344CB8AC3E}">
        <p14:creationId xmlns:p14="http://schemas.microsoft.com/office/powerpoint/2010/main" val="35929362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fld id="{996D1A98-7195-F048-86FA-86294748737F}" type="slidenum">
              <a:rPr lang="en-US"/>
              <a:pPr/>
              <a:t>‹#›</a:t>
            </a:fld>
            <a:endParaRPr lang="en-US"/>
          </a:p>
        </p:txBody>
      </p:sp>
    </p:spTree>
    <p:extLst>
      <p:ext uri="{BB962C8B-B14F-4D97-AF65-F5344CB8AC3E}">
        <p14:creationId xmlns:p14="http://schemas.microsoft.com/office/powerpoint/2010/main" val="21644517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fld id="{64559852-21A9-064E-9C1C-8CB635F55B68}" type="slidenum">
              <a:rPr lang="en-US"/>
              <a:pPr/>
              <a:t>‹#›</a:t>
            </a:fld>
            <a:endParaRPr lang="en-US"/>
          </a:p>
        </p:txBody>
      </p:sp>
    </p:spTree>
    <p:extLst>
      <p:ext uri="{BB962C8B-B14F-4D97-AF65-F5344CB8AC3E}">
        <p14:creationId xmlns:p14="http://schemas.microsoft.com/office/powerpoint/2010/main" val="28171237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fld id="{4652F684-728A-5147-A4DE-AD4C4327D3C1}" type="slidenum">
              <a:rPr lang="en-US"/>
              <a:pPr/>
              <a:t>‹#›</a:t>
            </a:fld>
            <a:endParaRPr lang="en-US"/>
          </a:p>
        </p:txBody>
      </p:sp>
    </p:spTree>
    <p:extLst>
      <p:ext uri="{BB962C8B-B14F-4D97-AF65-F5344CB8AC3E}">
        <p14:creationId xmlns:p14="http://schemas.microsoft.com/office/powerpoint/2010/main" val="27726545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fld id="{2EA3D0CB-F43C-4C4B-9AA2-42411AA25D75}" type="slidenum">
              <a:rPr lang="en-US"/>
              <a:pPr/>
              <a:t>‹#›</a:t>
            </a:fld>
            <a:endParaRPr lang="en-US"/>
          </a:p>
        </p:txBody>
      </p:sp>
    </p:spTree>
    <p:extLst>
      <p:ext uri="{BB962C8B-B14F-4D97-AF65-F5344CB8AC3E}">
        <p14:creationId xmlns:p14="http://schemas.microsoft.com/office/powerpoint/2010/main" val="13590806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fld id="{6769E4E9-F8B3-B549-A671-AA5DCEF092B2}" type="slidenum">
              <a:rPr lang="en-US"/>
              <a:pPr/>
              <a:t>‹#›</a:t>
            </a:fld>
            <a:endParaRPr lang="en-US"/>
          </a:p>
        </p:txBody>
      </p:sp>
    </p:spTree>
    <p:extLst>
      <p:ext uri="{BB962C8B-B14F-4D97-AF65-F5344CB8AC3E}">
        <p14:creationId xmlns:p14="http://schemas.microsoft.com/office/powerpoint/2010/main" val="474568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F5C23DF-1305-4740-A1A3-6F1F990566A2}" type="slidenum">
              <a:rPr lang="en-US"/>
              <a:pPr/>
              <a:t>‹#›</a:t>
            </a:fld>
            <a:endParaRPr lang="en-US"/>
          </a:p>
        </p:txBody>
      </p:sp>
    </p:spTree>
    <p:extLst>
      <p:ext uri="{BB962C8B-B14F-4D97-AF65-F5344CB8AC3E}">
        <p14:creationId xmlns:p14="http://schemas.microsoft.com/office/powerpoint/2010/main" val="41603435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fld id="{ECA3C779-DF86-9E43-9C5D-F6DE176A4543}" type="slidenum">
              <a:rPr lang="en-US"/>
              <a:pPr/>
              <a:t>‹#›</a:t>
            </a:fld>
            <a:endParaRPr lang="en-US"/>
          </a:p>
        </p:txBody>
      </p:sp>
    </p:spTree>
    <p:extLst>
      <p:ext uri="{BB962C8B-B14F-4D97-AF65-F5344CB8AC3E}">
        <p14:creationId xmlns:p14="http://schemas.microsoft.com/office/powerpoint/2010/main" val="34686429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fld id="{F3D38959-5457-0D4F-9EF2-1997D3320852}" type="slidenum">
              <a:rPr lang="en-US"/>
              <a:pPr/>
              <a:t>‹#›</a:t>
            </a:fld>
            <a:endParaRPr lang="en-US"/>
          </a:p>
        </p:txBody>
      </p:sp>
    </p:spTree>
    <p:extLst>
      <p:ext uri="{BB962C8B-B14F-4D97-AF65-F5344CB8AC3E}">
        <p14:creationId xmlns:p14="http://schemas.microsoft.com/office/powerpoint/2010/main" val="33586196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fld id="{EDAE99BC-6DA8-6342-8407-AB6A6AFC8401}" type="slidenum">
              <a:rPr lang="en-US"/>
              <a:pPr/>
              <a:t>‹#›</a:t>
            </a:fld>
            <a:endParaRPr lang="en-US"/>
          </a:p>
        </p:txBody>
      </p:sp>
    </p:spTree>
    <p:extLst>
      <p:ext uri="{BB962C8B-B14F-4D97-AF65-F5344CB8AC3E}">
        <p14:creationId xmlns:p14="http://schemas.microsoft.com/office/powerpoint/2010/main" val="42736335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fld id="{A58B877B-58BE-544E-B532-1C15322378B0}" type="slidenum">
              <a:rPr lang="en-US"/>
              <a:pPr/>
              <a:t>‹#›</a:t>
            </a:fld>
            <a:endParaRPr lang="en-US"/>
          </a:p>
        </p:txBody>
      </p:sp>
    </p:spTree>
    <p:extLst>
      <p:ext uri="{BB962C8B-B14F-4D97-AF65-F5344CB8AC3E}">
        <p14:creationId xmlns:p14="http://schemas.microsoft.com/office/powerpoint/2010/main" val="27113656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fld id="{CC818FBF-EE8C-374A-910B-04C14B07ABF5}" type="slidenum">
              <a:rPr lang="en-US"/>
              <a:pPr/>
              <a:t>‹#›</a:t>
            </a:fld>
            <a:endParaRPr lang="en-US"/>
          </a:p>
        </p:txBody>
      </p:sp>
    </p:spTree>
    <p:extLst>
      <p:ext uri="{BB962C8B-B14F-4D97-AF65-F5344CB8AC3E}">
        <p14:creationId xmlns:p14="http://schemas.microsoft.com/office/powerpoint/2010/main" val="41748328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22ACDD9-052E-2C40-A685-50ADA0EA0D13}" type="slidenum">
              <a:rPr lang="en-US"/>
              <a:pPr/>
              <a:t>‹#›</a:t>
            </a:fld>
            <a:endParaRPr lang="en-US"/>
          </a:p>
        </p:txBody>
      </p:sp>
    </p:spTree>
    <p:extLst>
      <p:ext uri="{BB962C8B-B14F-4D97-AF65-F5344CB8AC3E}">
        <p14:creationId xmlns:p14="http://schemas.microsoft.com/office/powerpoint/2010/main" val="42270688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BDFAE26-B352-9044-B204-29E327CE92C0}" type="slidenum">
              <a:rPr lang="en-US"/>
              <a:pPr/>
              <a:t>‹#›</a:t>
            </a:fld>
            <a:endParaRPr lang="en-US"/>
          </a:p>
        </p:txBody>
      </p:sp>
    </p:spTree>
    <p:extLst>
      <p:ext uri="{BB962C8B-B14F-4D97-AF65-F5344CB8AC3E}">
        <p14:creationId xmlns:p14="http://schemas.microsoft.com/office/powerpoint/2010/main" val="13827336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62CCF82-6500-4847-8132-EACF2C8DFBD0}" type="slidenum">
              <a:rPr lang="en-US"/>
              <a:pPr/>
              <a:t>‹#›</a:t>
            </a:fld>
            <a:endParaRPr lang="en-US"/>
          </a:p>
        </p:txBody>
      </p:sp>
    </p:spTree>
    <p:extLst>
      <p:ext uri="{BB962C8B-B14F-4D97-AF65-F5344CB8AC3E}">
        <p14:creationId xmlns:p14="http://schemas.microsoft.com/office/powerpoint/2010/main" val="19617941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726F075-19D5-FE47-9992-3410D7502D98}" type="slidenum">
              <a:rPr lang="en-US"/>
              <a:pPr/>
              <a:t>‹#›</a:t>
            </a:fld>
            <a:endParaRPr lang="en-US"/>
          </a:p>
        </p:txBody>
      </p:sp>
    </p:spTree>
    <p:extLst>
      <p:ext uri="{BB962C8B-B14F-4D97-AF65-F5344CB8AC3E}">
        <p14:creationId xmlns:p14="http://schemas.microsoft.com/office/powerpoint/2010/main" val="33766097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7EC26B93-A86F-7145-8F2A-71941A7882A2}" type="slidenum">
              <a:rPr lang="en-US"/>
              <a:pPr/>
              <a:t>‹#›</a:t>
            </a:fld>
            <a:endParaRPr lang="en-US"/>
          </a:p>
        </p:txBody>
      </p:sp>
    </p:spTree>
    <p:extLst>
      <p:ext uri="{BB962C8B-B14F-4D97-AF65-F5344CB8AC3E}">
        <p14:creationId xmlns:p14="http://schemas.microsoft.com/office/powerpoint/2010/main" val="1707936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CE36492-8B81-7946-BC3A-1F8182ADA057}" type="slidenum">
              <a:rPr lang="en-US"/>
              <a:pPr/>
              <a:t>‹#›</a:t>
            </a:fld>
            <a:endParaRPr lang="en-US"/>
          </a:p>
        </p:txBody>
      </p:sp>
    </p:spTree>
    <p:extLst>
      <p:ext uri="{BB962C8B-B14F-4D97-AF65-F5344CB8AC3E}">
        <p14:creationId xmlns:p14="http://schemas.microsoft.com/office/powerpoint/2010/main" val="25301301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1783BC6-4A25-A940-9764-DEC8720C0B0A}" type="slidenum">
              <a:rPr lang="en-US"/>
              <a:pPr/>
              <a:t>‹#›</a:t>
            </a:fld>
            <a:endParaRPr lang="en-US"/>
          </a:p>
        </p:txBody>
      </p:sp>
    </p:spTree>
    <p:extLst>
      <p:ext uri="{BB962C8B-B14F-4D97-AF65-F5344CB8AC3E}">
        <p14:creationId xmlns:p14="http://schemas.microsoft.com/office/powerpoint/2010/main" val="21204647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1F059DB-9786-0145-BEDE-B857F59372EF}" type="slidenum">
              <a:rPr lang="en-US"/>
              <a:pPr/>
              <a:t>‹#›</a:t>
            </a:fld>
            <a:endParaRPr lang="en-US"/>
          </a:p>
        </p:txBody>
      </p:sp>
    </p:spTree>
    <p:extLst>
      <p:ext uri="{BB962C8B-B14F-4D97-AF65-F5344CB8AC3E}">
        <p14:creationId xmlns:p14="http://schemas.microsoft.com/office/powerpoint/2010/main" val="33905089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8B25F56-83FE-C944-AE36-07B38F587344}" type="slidenum">
              <a:rPr lang="en-US"/>
              <a:pPr/>
              <a:t>‹#›</a:t>
            </a:fld>
            <a:endParaRPr lang="en-US"/>
          </a:p>
        </p:txBody>
      </p:sp>
    </p:spTree>
    <p:extLst>
      <p:ext uri="{BB962C8B-B14F-4D97-AF65-F5344CB8AC3E}">
        <p14:creationId xmlns:p14="http://schemas.microsoft.com/office/powerpoint/2010/main" val="18086472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B5B4F3B-9089-EB45-8F04-4C63FC95A885}" type="slidenum">
              <a:rPr lang="en-US"/>
              <a:pPr/>
              <a:t>‹#›</a:t>
            </a:fld>
            <a:endParaRPr lang="en-US"/>
          </a:p>
        </p:txBody>
      </p:sp>
    </p:spTree>
    <p:extLst>
      <p:ext uri="{BB962C8B-B14F-4D97-AF65-F5344CB8AC3E}">
        <p14:creationId xmlns:p14="http://schemas.microsoft.com/office/powerpoint/2010/main" val="35891547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9D23982-56EF-2146-9C7A-1E0D8777932F}" type="slidenum">
              <a:rPr lang="en-US"/>
              <a:pPr/>
              <a:t>‹#›</a:t>
            </a:fld>
            <a:endParaRPr lang="en-US"/>
          </a:p>
        </p:txBody>
      </p:sp>
    </p:spTree>
    <p:extLst>
      <p:ext uri="{BB962C8B-B14F-4D97-AF65-F5344CB8AC3E}">
        <p14:creationId xmlns:p14="http://schemas.microsoft.com/office/powerpoint/2010/main" val="34682142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0A013EA-713E-A341-97E4-5E116C714E48}" type="slidenum">
              <a:rPr lang="en-US"/>
              <a:pPr/>
              <a:t>‹#›</a:t>
            </a:fld>
            <a:endParaRPr lang="en-US"/>
          </a:p>
        </p:txBody>
      </p:sp>
    </p:spTree>
    <p:extLst>
      <p:ext uri="{BB962C8B-B14F-4D97-AF65-F5344CB8AC3E}">
        <p14:creationId xmlns:p14="http://schemas.microsoft.com/office/powerpoint/2010/main" val="20911667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B84ECB5-AA8A-3240-B2FA-38C6D2999E63}" type="slidenum">
              <a:rPr lang="en-US"/>
              <a:pPr/>
              <a:t>‹#›</a:t>
            </a:fld>
            <a:endParaRPr lang="en-US"/>
          </a:p>
        </p:txBody>
      </p:sp>
    </p:spTree>
    <p:extLst>
      <p:ext uri="{BB962C8B-B14F-4D97-AF65-F5344CB8AC3E}">
        <p14:creationId xmlns:p14="http://schemas.microsoft.com/office/powerpoint/2010/main" val="35819930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E6726AD-12CC-8E49-9573-E3CF23C6DCA3}" type="slidenum">
              <a:rPr lang="en-US"/>
              <a:pPr/>
              <a:t>‹#›</a:t>
            </a:fld>
            <a:endParaRPr lang="en-US"/>
          </a:p>
        </p:txBody>
      </p:sp>
    </p:spTree>
    <p:extLst>
      <p:ext uri="{BB962C8B-B14F-4D97-AF65-F5344CB8AC3E}">
        <p14:creationId xmlns:p14="http://schemas.microsoft.com/office/powerpoint/2010/main" val="610897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F447CA0-BE08-374B-836D-676DCD5CAC14}" type="slidenum">
              <a:rPr lang="en-US"/>
              <a:pPr/>
              <a:t>‹#›</a:t>
            </a:fld>
            <a:endParaRPr lang="en-US"/>
          </a:p>
        </p:txBody>
      </p:sp>
    </p:spTree>
    <p:extLst>
      <p:ext uri="{BB962C8B-B14F-4D97-AF65-F5344CB8AC3E}">
        <p14:creationId xmlns:p14="http://schemas.microsoft.com/office/powerpoint/2010/main" val="19809483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5AF0A33-4E33-044D-A8BE-B876D0BD3C4E}" type="slidenum">
              <a:rPr lang="en-US"/>
              <a:pPr/>
              <a:t>‹#›</a:t>
            </a:fld>
            <a:endParaRPr lang="en-US"/>
          </a:p>
        </p:txBody>
      </p:sp>
    </p:spTree>
    <p:extLst>
      <p:ext uri="{BB962C8B-B14F-4D97-AF65-F5344CB8AC3E}">
        <p14:creationId xmlns:p14="http://schemas.microsoft.com/office/powerpoint/2010/main" val="2982554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35AAFAB-0E2F-0F4D-A3AE-1C7715703AE2}" type="slidenum">
              <a:rPr lang="en-US"/>
              <a:pPr/>
              <a:t>‹#›</a:t>
            </a:fld>
            <a:endParaRPr lang="en-US"/>
          </a:p>
        </p:txBody>
      </p:sp>
    </p:spTree>
    <p:extLst>
      <p:ext uri="{BB962C8B-B14F-4D97-AF65-F5344CB8AC3E}">
        <p14:creationId xmlns:p14="http://schemas.microsoft.com/office/powerpoint/2010/main" val="31313437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FD1B3B5-4113-BE41-8DCB-D1A863705CCC}" type="slidenum">
              <a:rPr lang="en-US"/>
              <a:pPr/>
              <a:t>‹#›</a:t>
            </a:fld>
            <a:endParaRPr lang="en-US"/>
          </a:p>
        </p:txBody>
      </p:sp>
    </p:spTree>
    <p:extLst>
      <p:ext uri="{BB962C8B-B14F-4D97-AF65-F5344CB8AC3E}">
        <p14:creationId xmlns:p14="http://schemas.microsoft.com/office/powerpoint/2010/main" val="19233561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5266B3A-E960-7F4E-BF28-F5138B78C15D}" type="slidenum">
              <a:rPr lang="en-US"/>
              <a:pPr/>
              <a:t>‹#›</a:t>
            </a:fld>
            <a:endParaRPr lang="en-US"/>
          </a:p>
        </p:txBody>
      </p:sp>
    </p:spTree>
    <p:extLst>
      <p:ext uri="{BB962C8B-B14F-4D97-AF65-F5344CB8AC3E}">
        <p14:creationId xmlns:p14="http://schemas.microsoft.com/office/powerpoint/2010/main" val="37441775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2D217E7-8C9C-DE44-B7EC-39F51B42A8D5}" type="slidenum">
              <a:rPr lang="en-US"/>
              <a:pPr/>
              <a:t>‹#›</a:t>
            </a:fld>
            <a:endParaRPr lang="en-US"/>
          </a:p>
        </p:txBody>
      </p:sp>
    </p:spTree>
    <p:extLst>
      <p:ext uri="{BB962C8B-B14F-4D97-AF65-F5344CB8AC3E}">
        <p14:creationId xmlns:p14="http://schemas.microsoft.com/office/powerpoint/2010/main" val="6233206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2E77287-4EE8-314E-945C-AA74383BFF2C}" type="slidenum">
              <a:rPr lang="en-US"/>
              <a:pPr/>
              <a:t>‹#›</a:t>
            </a:fld>
            <a:endParaRPr lang="en-US"/>
          </a:p>
        </p:txBody>
      </p:sp>
    </p:spTree>
    <p:extLst>
      <p:ext uri="{BB962C8B-B14F-4D97-AF65-F5344CB8AC3E}">
        <p14:creationId xmlns:p14="http://schemas.microsoft.com/office/powerpoint/2010/main" val="32428733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BA3D32F-AD7E-2642-8981-D2B5368C781F}" type="slidenum">
              <a:rPr lang="en-US"/>
              <a:pPr/>
              <a:t>‹#›</a:t>
            </a:fld>
            <a:endParaRPr lang="en-US"/>
          </a:p>
        </p:txBody>
      </p:sp>
    </p:spTree>
    <p:extLst>
      <p:ext uri="{BB962C8B-B14F-4D97-AF65-F5344CB8AC3E}">
        <p14:creationId xmlns:p14="http://schemas.microsoft.com/office/powerpoint/2010/main" val="15076116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B46DF0F-B831-1D42-B1F9-B714A6621650}" type="slidenum">
              <a:rPr lang="en-US"/>
              <a:pPr/>
              <a:t>‹#›</a:t>
            </a:fld>
            <a:endParaRPr lang="en-US"/>
          </a:p>
        </p:txBody>
      </p:sp>
    </p:spTree>
    <p:extLst>
      <p:ext uri="{BB962C8B-B14F-4D97-AF65-F5344CB8AC3E}">
        <p14:creationId xmlns:p14="http://schemas.microsoft.com/office/powerpoint/2010/main" val="15083688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AE3A6AC-E0E4-4648-ACDB-3FBEC1DF1B48}" type="slidenum">
              <a:rPr lang="en-US"/>
              <a:pPr/>
              <a:t>‹#›</a:t>
            </a:fld>
            <a:endParaRPr lang="en-US"/>
          </a:p>
        </p:txBody>
      </p:sp>
    </p:spTree>
    <p:extLst>
      <p:ext uri="{BB962C8B-B14F-4D97-AF65-F5344CB8AC3E}">
        <p14:creationId xmlns:p14="http://schemas.microsoft.com/office/powerpoint/2010/main" val="24924425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fld id="{ADAE1209-E1DC-4042-A724-B9CE7FF6E995}" type="slidenum">
              <a:rPr lang="en-US"/>
              <a:pPr/>
              <a:t>‹#›</a:t>
            </a:fld>
            <a:endParaRPr lang="en-US"/>
          </a:p>
        </p:txBody>
      </p:sp>
    </p:spTree>
    <p:extLst>
      <p:ext uri="{BB962C8B-B14F-4D97-AF65-F5344CB8AC3E}">
        <p14:creationId xmlns:p14="http://schemas.microsoft.com/office/powerpoint/2010/main" val="1922390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7200">
                <a:solidFill>
                  <a:srgbClr val="FFFFFF"/>
                </a:solidFill>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7200">
                <a:solidFill>
                  <a:srgbClr val="FFFFFF"/>
                </a:solidFill>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7200">
                <a:solidFill>
                  <a:srgbClr val="FFFFFF"/>
                </a:solidFill>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7200">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lstStyle/>
            <a:p>
              <a:pPr>
                <a:defRPr/>
              </a:pPr>
              <a:endParaRPr lang="en-US" sz="7200">
                <a:solidFill>
                  <a:srgbClr val="FFFFFF"/>
                </a:solidFill>
                <a:ea typeface="ＭＳ Ｐゴシック" charset="-128"/>
                <a:cs typeface="ＭＳ Ｐゴシック" charset="-128"/>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lstStyle/>
            <a:p>
              <a:pPr>
                <a:defRPr/>
              </a:pPr>
              <a:endParaRPr lang="en-US" sz="7200">
                <a:solidFill>
                  <a:srgbClr val="FFFFFF"/>
                </a:solidFill>
                <a:ea typeface="ＭＳ Ｐゴシック" charset="-128"/>
                <a:cs typeface="ＭＳ Ｐゴシック" charset="-128"/>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lstStyle/>
            <a:p>
              <a:pPr>
                <a:defRPr/>
              </a:pPr>
              <a:endParaRPr lang="en-US" sz="7200">
                <a:solidFill>
                  <a:srgbClr val="FFFFFF"/>
                </a:solidFill>
                <a:ea typeface="ＭＳ Ｐゴシック" charset="-128"/>
                <a:cs typeface="ＭＳ Ｐゴシック" charset="-128"/>
              </a:endParaRPr>
            </a:p>
          </p:txBody>
        </p:sp>
      </p:grpSp>
      <p:sp>
        <p:nvSpPr>
          <p:cNvPr id="17418"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17419"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fld id="{10938AB6-D15A-5F43-B320-C6E5E9CFA1EF}" type="slidenum">
              <a:rPr lang="en-US"/>
              <a:pPr/>
              <a:t>‹#›</a:t>
            </a:fld>
            <a:endParaRPr lang="en-US"/>
          </a:p>
        </p:txBody>
      </p:sp>
    </p:spTree>
    <p:extLst>
      <p:ext uri="{BB962C8B-B14F-4D97-AF65-F5344CB8AC3E}">
        <p14:creationId xmlns:p14="http://schemas.microsoft.com/office/powerpoint/2010/main" val="2571124489"/>
      </p:ext>
    </p:extLst>
  </p:cSld>
  <p:clrMapOvr>
    <a:masterClrMapping/>
  </p:clrMapOvr>
  <p:transition advClick="0" advTm="5000"/>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fld id="{560F2893-6229-5D40-8AF5-3B0F2208A450}" type="slidenum">
              <a:rPr lang="en-US"/>
              <a:pPr/>
              <a:t>‹#›</a:t>
            </a:fld>
            <a:endParaRPr lang="en-US"/>
          </a:p>
        </p:txBody>
      </p:sp>
    </p:spTree>
    <p:extLst>
      <p:ext uri="{BB962C8B-B14F-4D97-AF65-F5344CB8AC3E}">
        <p14:creationId xmlns:p14="http://schemas.microsoft.com/office/powerpoint/2010/main" val="3384657090"/>
      </p:ext>
    </p:extLst>
  </p:cSld>
  <p:clrMapOvr>
    <a:masterClrMapping/>
  </p:clrMapOvr>
  <p:transition advClick="0" advTm="5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9E8E0E9-7F89-7E45-A25D-6BCE167D2FE6}" type="slidenum">
              <a:rPr lang="en-US"/>
              <a:pPr/>
              <a:t>‹#›</a:t>
            </a:fld>
            <a:endParaRPr lang="en-US"/>
          </a:p>
        </p:txBody>
      </p:sp>
    </p:spTree>
    <p:extLst>
      <p:ext uri="{BB962C8B-B14F-4D97-AF65-F5344CB8AC3E}">
        <p14:creationId xmlns:p14="http://schemas.microsoft.com/office/powerpoint/2010/main" val="15180869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fld id="{B30DCD47-D5BD-0D4D-A29C-0FD2358E685B}" type="slidenum">
              <a:rPr lang="en-US"/>
              <a:pPr/>
              <a:t>‹#›</a:t>
            </a:fld>
            <a:endParaRPr lang="en-US"/>
          </a:p>
        </p:txBody>
      </p:sp>
    </p:spTree>
    <p:extLst>
      <p:ext uri="{BB962C8B-B14F-4D97-AF65-F5344CB8AC3E}">
        <p14:creationId xmlns:p14="http://schemas.microsoft.com/office/powerpoint/2010/main" val="803403233"/>
      </p:ext>
    </p:extLst>
  </p:cSld>
  <p:clrMapOvr>
    <a:masterClrMapping/>
  </p:clrMapOvr>
  <p:transition advClick="0" advTm="5000"/>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fld id="{F0151C6C-28F4-C049-97AA-7826CA2FDBF6}" type="slidenum">
              <a:rPr lang="en-US"/>
              <a:pPr/>
              <a:t>‹#›</a:t>
            </a:fld>
            <a:endParaRPr lang="en-US"/>
          </a:p>
        </p:txBody>
      </p:sp>
    </p:spTree>
    <p:extLst>
      <p:ext uri="{BB962C8B-B14F-4D97-AF65-F5344CB8AC3E}">
        <p14:creationId xmlns:p14="http://schemas.microsoft.com/office/powerpoint/2010/main" val="1452809261"/>
      </p:ext>
    </p:extLst>
  </p:cSld>
  <p:clrMapOvr>
    <a:masterClrMapping/>
  </p:clrMapOvr>
  <p:transition advClick="0" advTm="5000"/>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fld id="{54E8621E-D791-6042-8266-957AAAC36A3B}" type="slidenum">
              <a:rPr lang="en-US"/>
              <a:pPr/>
              <a:t>‹#›</a:t>
            </a:fld>
            <a:endParaRPr lang="en-US"/>
          </a:p>
        </p:txBody>
      </p:sp>
    </p:spTree>
    <p:extLst>
      <p:ext uri="{BB962C8B-B14F-4D97-AF65-F5344CB8AC3E}">
        <p14:creationId xmlns:p14="http://schemas.microsoft.com/office/powerpoint/2010/main" val="2760982639"/>
      </p:ext>
    </p:extLst>
  </p:cSld>
  <p:clrMapOvr>
    <a:masterClrMapping/>
  </p:clrMapOvr>
  <p:transition advClick="0" advTm="5000"/>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fld id="{89BA1AD6-CDAE-0340-A592-58688C33465A}" type="slidenum">
              <a:rPr lang="en-US"/>
              <a:pPr/>
              <a:t>‹#›</a:t>
            </a:fld>
            <a:endParaRPr lang="en-US"/>
          </a:p>
        </p:txBody>
      </p:sp>
    </p:spTree>
    <p:extLst>
      <p:ext uri="{BB962C8B-B14F-4D97-AF65-F5344CB8AC3E}">
        <p14:creationId xmlns:p14="http://schemas.microsoft.com/office/powerpoint/2010/main" val="235861610"/>
      </p:ext>
    </p:extLst>
  </p:cSld>
  <p:clrMapOvr>
    <a:masterClrMapping/>
  </p:clrMapOvr>
  <p:transition advClick="0" advTm="5000"/>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fld id="{E4FE5CF4-162E-804F-975F-DD6BE3696DE3}" type="slidenum">
              <a:rPr lang="en-US"/>
              <a:pPr/>
              <a:t>‹#›</a:t>
            </a:fld>
            <a:endParaRPr lang="en-US"/>
          </a:p>
        </p:txBody>
      </p:sp>
    </p:spTree>
    <p:extLst>
      <p:ext uri="{BB962C8B-B14F-4D97-AF65-F5344CB8AC3E}">
        <p14:creationId xmlns:p14="http://schemas.microsoft.com/office/powerpoint/2010/main" val="1941303485"/>
      </p:ext>
    </p:extLst>
  </p:cSld>
  <p:clrMapOvr>
    <a:masterClrMapping/>
  </p:clrMapOvr>
  <p:transition advClick="0" advTm="5000"/>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fld id="{8B38E561-8F61-6344-98BB-5203AA4C472C}" type="slidenum">
              <a:rPr lang="en-US"/>
              <a:pPr/>
              <a:t>‹#›</a:t>
            </a:fld>
            <a:endParaRPr lang="en-US"/>
          </a:p>
        </p:txBody>
      </p:sp>
    </p:spTree>
    <p:extLst>
      <p:ext uri="{BB962C8B-B14F-4D97-AF65-F5344CB8AC3E}">
        <p14:creationId xmlns:p14="http://schemas.microsoft.com/office/powerpoint/2010/main" val="1960583614"/>
      </p:ext>
    </p:extLst>
  </p:cSld>
  <p:clrMapOvr>
    <a:masterClrMapping/>
  </p:clrMapOvr>
  <p:transition advClick="0" advTm="5000"/>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fld id="{EA453E30-EF57-3945-A8E3-77D9E62F7921}" type="slidenum">
              <a:rPr lang="en-US"/>
              <a:pPr/>
              <a:t>‹#›</a:t>
            </a:fld>
            <a:endParaRPr lang="en-US"/>
          </a:p>
        </p:txBody>
      </p:sp>
    </p:spTree>
    <p:extLst>
      <p:ext uri="{BB962C8B-B14F-4D97-AF65-F5344CB8AC3E}">
        <p14:creationId xmlns:p14="http://schemas.microsoft.com/office/powerpoint/2010/main" val="2446251932"/>
      </p:ext>
    </p:extLst>
  </p:cSld>
  <p:clrMapOvr>
    <a:masterClrMapping/>
  </p:clrMapOvr>
  <p:transition advClick="0" advTm="5000"/>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fld id="{9833ECDA-D3CE-E74B-BF7F-894F90C9F28D}" type="slidenum">
              <a:rPr lang="en-US"/>
              <a:pPr/>
              <a:t>‹#›</a:t>
            </a:fld>
            <a:endParaRPr lang="en-US"/>
          </a:p>
        </p:txBody>
      </p:sp>
    </p:spTree>
    <p:extLst>
      <p:ext uri="{BB962C8B-B14F-4D97-AF65-F5344CB8AC3E}">
        <p14:creationId xmlns:p14="http://schemas.microsoft.com/office/powerpoint/2010/main" val="698316982"/>
      </p:ext>
    </p:extLst>
  </p:cSld>
  <p:clrMapOvr>
    <a:masterClrMapping/>
  </p:clrMapOvr>
  <p:transition advClick="0" advTm="5000"/>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fld id="{05516F7C-79D0-5544-98B8-2C0CFBD8C14A}" type="slidenum">
              <a:rPr lang="en-US"/>
              <a:pPr/>
              <a:t>‹#›</a:t>
            </a:fld>
            <a:endParaRPr lang="en-US"/>
          </a:p>
        </p:txBody>
      </p:sp>
    </p:spTree>
    <p:extLst>
      <p:ext uri="{BB962C8B-B14F-4D97-AF65-F5344CB8AC3E}">
        <p14:creationId xmlns:p14="http://schemas.microsoft.com/office/powerpoint/2010/main" val="1284456105"/>
      </p:ext>
    </p:extLst>
  </p:cSld>
  <p:clrMapOvr>
    <a:masterClrMapping/>
  </p:clrMapOvr>
  <p:transition advClick="0" advTm="5000"/>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861981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91BA1F3-3217-7042-90B6-1113A8D47280}" type="slidenum">
              <a:rPr lang="en-US"/>
              <a:pPr/>
              <a:t>‹#›</a:t>
            </a:fld>
            <a:endParaRPr lang="en-US"/>
          </a:p>
        </p:txBody>
      </p:sp>
    </p:spTree>
    <p:extLst>
      <p:ext uri="{BB962C8B-B14F-4D97-AF65-F5344CB8AC3E}">
        <p14:creationId xmlns:p14="http://schemas.microsoft.com/office/powerpoint/2010/main" val="6420100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545024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3636857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528471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4628008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4309547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976626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1391381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396503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244985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002760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A5E4BDC-F2E6-5D42-8743-04D639AF8923}" type="slidenum">
              <a:rPr lang="en-US"/>
              <a:pPr/>
              <a:t>‹#›</a:t>
            </a:fld>
            <a:endParaRPr lang="en-US"/>
          </a:p>
        </p:txBody>
      </p:sp>
    </p:spTree>
    <p:extLst>
      <p:ext uri="{BB962C8B-B14F-4D97-AF65-F5344CB8AC3E}">
        <p14:creationId xmlns:p14="http://schemas.microsoft.com/office/powerpoint/2010/main" val="7707483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8682360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473796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a:ea typeface="ＭＳ Ｐゴシック" charset="0"/>
                <a:cs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a:lvl1pPr>
          </a:lstStyle>
          <a:p>
            <a:fld id="{30DCAD19-75F4-7548-8E2D-1142B3FF02E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7242175" cy="1981200"/>
            <a:chOff x="0" y="0"/>
            <a:chExt cx="4562" cy="1248"/>
          </a:xfrm>
        </p:grpSpPr>
        <p:sp>
          <p:nvSpPr>
            <p:cNvPr id="13721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a:p>
          </p:txBody>
        </p:sp>
        <p:sp>
          <p:nvSpPr>
            <p:cNvPr id="2560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13722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722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22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ＭＳ Ｐゴシック" charset="0"/>
                <a:cs typeface="ＭＳ Ｐゴシック" charset="0"/>
              </a:defRPr>
            </a:lvl1pPr>
          </a:lstStyle>
          <a:p>
            <a:pPr>
              <a:defRPr/>
            </a:pPr>
            <a:endParaRPr lang="en-US"/>
          </a:p>
        </p:txBody>
      </p:sp>
      <p:sp>
        <p:nvSpPr>
          <p:cNvPr id="13722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ＭＳ Ｐゴシック" charset="0"/>
                <a:cs typeface="ＭＳ Ｐゴシック" charset="0"/>
              </a:defRPr>
            </a:lvl1pPr>
          </a:lstStyle>
          <a:p>
            <a:pPr>
              <a:defRPr/>
            </a:pPr>
            <a:endParaRPr lang="en-US"/>
          </a:p>
        </p:txBody>
      </p:sp>
      <p:sp>
        <p:nvSpPr>
          <p:cNvPr id="13722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fld id="{EFBC9D69-5AC5-224F-AAD4-7677164F868F}"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146"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13107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a:defRPr/>
              </a:pPr>
              <a:endParaRPr lang="en-US"/>
            </a:p>
          </p:txBody>
        </p:sp>
        <p:sp>
          <p:nvSpPr>
            <p:cNvPr id="13107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a:p>
          </p:txBody>
        </p:sp>
        <p:sp>
          <p:nvSpPr>
            <p:cNvPr id="13107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a:defRPr/>
              </a:pPr>
              <a:endParaRPr lang="en-US"/>
            </a:p>
          </p:txBody>
        </p:sp>
        <p:sp>
          <p:nvSpPr>
            <p:cNvPr id="37899"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3107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a:defRPr/>
              </a:pPr>
              <a:endParaRPr lang="en-US"/>
            </a:p>
          </p:txBody>
        </p:sp>
        <p:sp>
          <p:nvSpPr>
            <p:cNvPr id="37901"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a:defRPr/>
              </a:pPr>
              <a:endParaRPr lang="en-US">
                <a:ea typeface="ＭＳ Ｐゴシック" charset="-128"/>
                <a:cs typeface="ＭＳ Ｐゴシック" charset="-128"/>
              </a:endParaRPr>
            </a:p>
          </p:txBody>
        </p:sp>
        <p:sp>
          <p:nvSpPr>
            <p:cNvPr id="37902"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lstStyle/>
            <a:p>
              <a:pPr>
                <a:defRPr/>
              </a:pPr>
              <a:endParaRPr lang="en-US">
                <a:ea typeface="ＭＳ Ｐゴシック" charset="-128"/>
                <a:cs typeface="ＭＳ Ｐゴシック" charset="-128"/>
              </a:endParaRPr>
            </a:p>
          </p:txBody>
        </p:sp>
        <p:sp>
          <p:nvSpPr>
            <p:cNvPr id="13108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a:p>
          </p:txBody>
        </p:sp>
        <p:sp>
          <p:nvSpPr>
            <p:cNvPr id="37904"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a:defRPr/>
              </a:pPr>
              <a:endParaRPr lang="en-US">
                <a:ea typeface="ＭＳ Ｐゴシック" charset="-128"/>
                <a:cs typeface="ＭＳ Ｐゴシック" charset="-128"/>
              </a:endParaRPr>
            </a:p>
          </p:txBody>
        </p:sp>
        <p:sp>
          <p:nvSpPr>
            <p:cNvPr id="13108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a:defRPr/>
              </a:pPr>
              <a:endParaRPr lang="en-US"/>
            </a:p>
          </p:txBody>
        </p:sp>
        <p:sp>
          <p:nvSpPr>
            <p:cNvPr id="37906"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a:defRPr/>
              </a:pPr>
              <a:endParaRPr lang="en-US">
                <a:ea typeface="ＭＳ Ｐゴシック" charset="-128"/>
                <a:cs typeface="ＭＳ Ｐゴシック" charset="-128"/>
              </a:endParaRPr>
            </a:p>
          </p:txBody>
        </p:sp>
        <p:sp>
          <p:nvSpPr>
            <p:cNvPr id="13108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a:defRPr/>
              </a:pPr>
              <a:endParaRPr lang="en-US"/>
            </a:p>
          </p:txBody>
        </p:sp>
        <p:sp>
          <p:nvSpPr>
            <p:cNvPr id="37908"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3108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a:defRPr/>
              </a:pPr>
              <a:endParaRPr lang="en-US"/>
            </a:p>
          </p:txBody>
        </p:sp>
        <p:sp>
          <p:nvSpPr>
            <p:cNvPr id="13108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a:defRPr/>
              </a:pPr>
              <a:endParaRPr lang="en-US"/>
            </a:p>
          </p:txBody>
        </p:sp>
        <p:sp>
          <p:nvSpPr>
            <p:cNvPr id="13109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a:defRPr/>
              </a:pPr>
              <a:endParaRPr lang="en-US"/>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a:defRPr/>
              </a:pPr>
              <a:endParaRPr lang="en-US">
                <a:ea typeface="ＭＳ Ｐゴシック" charset="-128"/>
                <a:cs typeface="ＭＳ Ｐゴシック" charset="-128"/>
              </a:endParaRPr>
            </a:p>
          </p:txBody>
        </p:sp>
        <p:sp>
          <p:nvSpPr>
            <p:cNvPr id="13109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a:defRPr/>
              </a:pPr>
              <a:endParaRPr lang="en-US"/>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a:defRPr/>
              </a:pPr>
              <a:endParaRPr lang="en-US">
                <a:ea typeface="ＭＳ Ｐゴシック" charset="-128"/>
                <a:cs typeface="ＭＳ Ｐゴシック" charset="-128"/>
              </a:endParaRPr>
            </a:p>
          </p:txBody>
        </p:sp>
        <p:sp>
          <p:nvSpPr>
            <p:cNvPr id="13109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a:defRPr/>
              </a:pPr>
              <a:endParaRPr lang="en-US"/>
            </a:p>
          </p:txBody>
        </p:sp>
        <p:sp>
          <p:nvSpPr>
            <p:cNvPr id="13109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a:defRPr/>
              </a:pPr>
              <a:endParaRPr lang="en-US"/>
            </a:p>
          </p:txBody>
        </p:sp>
        <p:sp>
          <p:nvSpPr>
            <p:cNvPr id="13109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a:defRPr/>
              </a:pPr>
              <a:endParaRPr lang="en-US"/>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13109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a:defRPr/>
              </a:pPr>
              <a:endParaRPr lang="en-US"/>
            </a:p>
          </p:txBody>
        </p:sp>
        <p:sp>
          <p:nvSpPr>
            <p:cNvPr id="13109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a:p>
          </p:txBody>
        </p:sp>
        <p:sp>
          <p:nvSpPr>
            <p:cNvPr id="37921"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13110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a:defRPr/>
              </a:pPr>
              <a:endParaRPr lang="en-US"/>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a:defRPr/>
              </a:pPr>
              <a:endParaRPr lang="en-US">
                <a:ea typeface="ＭＳ Ｐゴシック" charset="-128"/>
                <a:cs typeface="ＭＳ Ｐゴシック" charset="-128"/>
              </a:endParaRPr>
            </a:p>
          </p:txBody>
        </p:sp>
        <p:sp>
          <p:nvSpPr>
            <p:cNvPr id="13110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a:p>
          </p:txBody>
        </p:sp>
        <p:sp>
          <p:nvSpPr>
            <p:cNvPr id="13110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a:defRPr/>
              </a:pPr>
              <a:endParaRPr lang="en-US"/>
            </a:p>
          </p:txBody>
        </p:sp>
        <p:sp>
          <p:nvSpPr>
            <p:cNvPr id="13110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a:defRPr/>
              </a:pPr>
              <a:endParaRPr lang="en-US"/>
            </a:p>
          </p:txBody>
        </p:sp>
        <p:sp>
          <p:nvSpPr>
            <p:cNvPr id="13110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a:p>
          </p:txBody>
        </p:sp>
        <p:sp>
          <p:nvSpPr>
            <p:cNvPr id="13110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a:p>
          </p:txBody>
        </p:sp>
        <p:sp>
          <p:nvSpPr>
            <p:cNvPr id="13110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a:defRPr/>
              </a:pPr>
              <a:endParaRPr lang="en-US"/>
            </a:p>
          </p:txBody>
        </p:sp>
        <p:sp>
          <p:nvSpPr>
            <p:cNvPr id="13110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a:defRPr/>
              </a:pPr>
              <a:endParaRPr lang="en-US"/>
            </a:p>
          </p:txBody>
        </p:sp>
        <p:sp>
          <p:nvSpPr>
            <p:cNvPr id="13111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a:defRPr/>
              </a:pPr>
              <a:endParaRPr lang="en-US"/>
            </a:p>
          </p:txBody>
        </p:sp>
        <p:grpSp>
          <p:nvGrpSpPr>
            <p:cNvPr id="37932" name="Group 39"/>
            <p:cNvGrpSpPr>
              <a:grpSpLocks/>
            </p:cNvGrpSpPr>
            <p:nvPr userDrawn="1"/>
          </p:nvGrpSpPr>
          <p:grpSpPr bwMode="auto">
            <a:xfrm>
              <a:off x="0" y="1632"/>
              <a:ext cx="5758" cy="1858"/>
              <a:chOff x="0" y="1632"/>
              <a:chExt cx="5758" cy="1858"/>
            </a:xfrm>
          </p:grpSpPr>
          <p:sp>
            <p:nvSpPr>
              <p:cNvPr id="13111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a:p>
            </p:txBody>
          </p:sp>
          <p:sp>
            <p:nvSpPr>
              <p:cNvPr id="13111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a:defRPr/>
                </a:pPr>
                <a:endParaRPr lang="en-US"/>
              </a:p>
            </p:txBody>
          </p:sp>
        </p:grpSp>
      </p:grpSp>
      <p:sp>
        <p:nvSpPr>
          <p:cNvPr id="131114" name="Rectangle 42"/>
          <p:cNvSpPr>
            <a:spLocks noGrp="1" noChangeArrowheads="1"/>
          </p:cNvSpPr>
          <p:nvPr>
            <p:ph type="title"/>
          </p:nvPr>
        </p:nvSpPr>
        <p:spPr bwMode="auto">
          <a:xfrm>
            <a:off x="457200" y="277813"/>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1115" name="Rectangle 43"/>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1116" name="Rectangle 44"/>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ea typeface="ＭＳ Ｐゴシック" charset="0"/>
                <a:cs typeface="ＭＳ Ｐゴシック" charset="0"/>
              </a:defRPr>
            </a:lvl1pPr>
          </a:lstStyle>
          <a:p>
            <a:pPr>
              <a:defRPr/>
            </a:pPr>
            <a:endParaRPr lang="en-US"/>
          </a:p>
        </p:txBody>
      </p:sp>
      <p:sp>
        <p:nvSpPr>
          <p:cNvPr id="131117" name="Rectangle 4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ea typeface="ＭＳ Ｐゴシック" charset="0"/>
                <a:cs typeface="ＭＳ Ｐゴシック" charset="0"/>
              </a:defRPr>
            </a:lvl1pPr>
          </a:lstStyle>
          <a:p>
            <a:pPr>
              <a:defRPr/>
            </a:pPr>
            <a:endParaRPr lang="en-US"/>
          </a:p>
        </p:txBody>
      </p:sp>
      <p:sp>
        <p:nvSpPr>
          <p:cNvPr id="131118" name="Rectangle 4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74E87184-3819-4249-A79F-500098C9D891}"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147"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1588" y="0"/>
            <a:ext cx="9148762" cy="6851650"/>
            <a:chOff x="1" y="0"/>
            <a:chExt cx="5763" cy="4316"/>
          </a:xfrm>
        </p:grpSpPr>
        <p:sp>
          <p:nvSpPr>
            <p:cNvPr id="126979"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a:p>
          </p:txBody>
        </p:sp>
        <p:sp>
          <p:nvSpPr>
            <p:cNvPr id="126980"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a:p>
          </p:txBody>
        </p:sp>
        <p:sp>
          <p:nvSpPr>
            <p:cNvPr id="126981"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a:p>
          </p:txBody>
        </p:sp>
        <p:grpSp>
          <p:nvGrpSpPr>
            <p:cNvPr id="50187" name="Group 6"/>
            <p:cNvGrpSpPr>
              <a:grpSpLocks/>
            </p:cNvGrpSpPr>
            <p:nvPr/>
          </p:nvGrpSpPr>
          <p:grpSpPr bwMode="auto">
            <a:xfrm>
              <a:off x="288" y="0"/>
              <a:ext cx="5098" cy="4316"/>
              <a:chOff x="288" y="0"/>
              <a:chExt cx="5098" cy="4316"/>
            </a:xfrm>
          </p:grpSpPr>
          <p:sp>
            <p:nvSpPr>
              <p:cNvPr id="126983"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p>
            </p:txBody>
          </p:sp>
          <p:sp>
            <p:nvSpPr>
              <p:cNvPr id="126984"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p>
            </p:txBody>
          </p:sp>
          <p:sp>
            <p:nvSpPr>
              <p:cNvPr id="126985"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p>
            </p:txBody>
          </p:sp>
          <p:sp>
            <p:nvSpPr>
              <p:cNvPr id="126986"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p>
            </p:txBody>
          </p:sp>
          <p:sp>
            <p:nvSpPr>
              <p:cNvPr id="126987"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p>
            </p:txBody>
          </p:sp>
          <p:sp>
            <p:nvSpPr>
              <p:cNvPr id="126988"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p>
            </p:txBody>
          </p:sp>
          <p:sp>
            <p:nvSpPr>
              <p:cNvPr id="126989"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p>
            </p:txBody>
          </p:sp>
          <p:sp>
            <p:nvSpPr>
              <p:cNvPr id="126990"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p>
            </p:txBody>
          </p:sp>
          <p:sp>
            <p:nvSpPr>
              <p:cNvPr id="126991"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p>
            </p:txBody>
          </p:sp>
          <p:sp>
            <p:nvSpPr>
              <p:cNvPr id="126992"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p>
            </p:txBody>
          </p:sp>
          <p:sp>
            <p:nvSpPr>
              <p:cNvPr id="126993"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p>
            </p:txBody>
          </p:sp>
          <p:sp>
            <p:nvSpPr>
              <p:cNvPr id="126994"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p>
            </p:txBody>
          </p:sp>
          <p:sp>
            <p:nvSpPr>
              <p:cNvPr id="126995"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p>
            </p:txBody>
          </p:sp>
        </p:grpSp>
        <p:sp>
          <p:nvSpPr>
            <p:cNvPr id="126996"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a:p>
          </p:txBody>
        </p:sp>
        <p:sp>
          <p:nvSpPr>
            <p:cNvPr id="126997"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a:p>
          </p:txBody>
        </p:sp>
        <p:sp>
          <p:nvSpPr>
            <p:cNvPr id="126998"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a:p>
          </p:txBody>
        </p:sp>
        <p:sp>
          <p:nvSpPr>
            <p:cNvPr id="50191" name="Freeform 23"/>
            <p:cNvSpPr>
              <a:spLocks/>
            </p:cNvSpPr>
            <p:nvPr/>
          </p:nvSpPr>
          <p:spPr bwMode="hidden">
            <a:xfrm>
              <a:off x="5041" y="0"/>
              <a:ext cx="719" cy="845"/>
            </a:xfrm>
            <a:custGeom>
              <a:avLst/>
              <a:gdLst>
                <a:gd name="T0" fmla="*/ 721 w 717"/>
                <a:gd name="T1" fmla="*/ 845 h 845"/>
                <a:gd name="T2" fmla="*/ 721 w 717"/>
                <a:gd name="T3" fmla="*/ 821 h 845"/>
                <a:gd name="T4" fmla="*/ 578 w 717"/>
                <a:gd name="T5" fmla="*/ 605 h 845"/>
                <a:gd name="T6" fmla="*/ 408 w 717"/>
                <a:gd name="T7" fmla="*/ 396 h 845"/>
                <a:gd name="T8" fmla="*/ 223 w 717"/>
                <a:gd name="T9" fmla="*/ 192 h 845"/>
                <a:gd name="T10" fmla="*/ 17 w 717"/>
                <a:gd name="T11" fmla="*/ 0 h 845"/>
                <a:gd name="T12" fmla="*/ 0 w 717"/>
                <a:gd name="T13" fmla="*/ 0 h 845"/>
                <a:gd name="T14" fmla="*/ 211 w 717"/>
                <a:gd name="T15" fmla="*/ 198 h 845"/>
                <a:gd name="T16" fmla="*/ 402 w 717"/>
                <a:gd name="T17" fmla="*/ 408 h 845"/>
                <a:gd name="T18" fmla="*/ 572 w 717"/>
                <a:gd name="T19" fmla="*/ 623 h 845"/>
                <a:gd name="T20" fmla="*/ 721 w 717"/>
                <a:gd name="T21" fmla="*/ 845 h 845"/>
                <a:gd name="T22" fmla="*/ 72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w="9525">
              <a:noFill/>
              <a:round/>
              <a:headEnd/>
              <a:tailEnd/>
            </a:ln>
          </p:spPr>
          <p:txBody>
            <a:bodyPr/>
            <a:lstStyle/>
            <a:p>
              <a:pPr>
                <a:defRPr/>
              </a:pPr>
              <a:endParaRPr lang="en-US">
                <a:ea typeface="ＭＳ Ｐゴシック" charset="-128"/>
                <a:cs typeface="ＭＳ Ｐゴシック" charset="-128"/>
              </a:endParaRPr>
            </a:p>
          </p:txBody>
        </p:sp>
        <p:sp>
          <p:nvSpPr>
            <p:cNvPr id="50192" name="Freeform 24"/>
            <p:cNvSpPr>
              <a:spLocks/>
            </p:cNvSpPr>
            <p:nvPr/>
          </p:nvSpPr>
          <p:spPr bwMode="hidden">
            <a:xfrm>
              <a:off x="5352" y="0"/>
              <a:ext cx="408" cy="414"/>
            </a:xfrm>
            <a:custGeom>
              <a:avLst/>
              <a:gdLst>
                <a:gd name="T0" fmla="*/ 409 w 407"/>
                <a:gd name="T1" fmla="*/ 414 h 414"/>
                <a:gd name="T2" fmla="*/ 409 w 407"/>
                <a:gd name="T3" fmla="*/ 396 h 414"/>
                <a:gd name="T4" fmla="*/ 224 w 407"/>
                <a:gd name="T5" fmla="*/ 192 h 414"/>
                <a:gd name="T6" fmla="*/ 12 w 407"/>
                <a:gd name="T7" fmla="*/ 0 h 414"/>
                <a:gd name="T8" fmla="*/ 0 w 407"/>
                <a:gd name="T9" fmla="*/ 0 h 414"/>
                <a:gd name="T10" fmla="*/ 108 w 407"/>
                <a:gd name="T11" fmla="*/ 102 h 414"/>
                <a:gd name="T12" fmla="*/ 218 w 407"/>
                <a:gd name="T13" fmla="*/ 204 h 414"/>
                <a:gd name="T14" fmla="*/ 409 w 407"/>
                <a:gd name="T15" fmla="*/ 414 h 414"/>
                <a:gd name="T16" fmla="*/ 40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w="9525">
              <a:noFill/>
              <a:round/>
              <a:headEnd/>
              <a:tailEnd/>
            </a:ln>
          </p:spPr>
          <p:txBody>
            <a:bodyPr/>
            <a:lstStyle/>
            <a:p>
              <a:pPr>
                <a:defRPr/>
              </a:pPr>
              <a:endParaRPr lang="en-US">
                <a:ea typeface="ＭＳ Ｐゴシック" charset="-128"/>
                <a:cs typeface="ＭＳ Ｐゴシック" charset="-128"/>
              </a:endParaRPr>
            </a:p>
          </p:txBody>
        </p:sp>
        <p:sp>
          <p:nvSpPr>
            <p:cNvPr id="127001"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a:p>
          </p:txBody>
        </p:sp>
        <p:sp>
          <p:nvSpPr>
            <p:cNvPr id="50194" name="Freeform 26"/>
            <p:cNvSpPr>
              <a:spLocks/>
            </p:cNvSpPr>
            <p:nvPr/>
          </p:nvSpPr>
          <p:spPr bwMode="hidden">
            <a:xfrm>
              <a:off x="6" y="0"/>
              <a:ext cx="588" cy="599"/>
            </a:xfrm>
            <a:custGeom>
              <a:avLst/>
              <a:gdLst>
                <a:gd name="T0" fmla="*/ 590 w 586"/>
                <a:gd name="T1" fmla="*/ 0 h 599"/>
                <a:gd name="T2" fmla="*/ 572 w 586"/>
                <a:gd name="T3" fmla="*/ 0 h 599"/>
                <a:gd name="T4" fmla="*/ 409 w 586"/>
                <a:gd name="T5" fmla="*/ 132 h 599"/>
                <a:gd name="T6" fmla="*/ 259 w 586"/>
                <a:gd name="T7" fmla="*/ 270 h 599"/>
                <a:gd name="T8" fmla="*/ 120 w 586"/>
                <a:gd name="T9" fmla="*/ 420 h 599"/>
                <a:gd name="T10" fmla="*/ 0 w 586"/>
                <a:gd name="T11" fmla="*/ 575 h 599"/>
                <a:gd name="T12" fmla="*/ 0 w 586"/>
                <a:gd name="T13" fmla="*/ 599 h 599"/>
                <a:gd name="T14" fmla="*/ 120 w 586"/>
                <a:gd name="T15" fmla="*/ 432 h 599"/>
                <a:gd name="T16" fmla="*/ 259 w 586"/>
                <a:gd name="T17" fmla="*/ 282 h 599"/>
                <a:gd name="T18" fmla="*/ 415 w 586"/>
                <a:gd name="T19" fmla="*/ 138 h 599"/>
                <a:gd name="T20" fmla="*/ 590 w 586"/>
                <a:gd name="T21" fmla="*/ 0 h 599"/>
                <a:gd name="T22" fmla="*/ 59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w="9525">
              <a:noFill/>
              <a:round/>
              <a:headEnd/>
              <a:tailEnd/>
            </a:ln>
          </p:spPr>
          <p:txBody>
            <a:bodyPr/>
            <a:lstStyle/>
            <a:p>
              <a:pPr>
                <a:defRPr/>
              </a:pPr>
              <a:endParaRPr lang="en-US">
                <a:ea typeface="ＭＳ Ｐゴシック" charset="-128"/>
                <a:cs typeface="ＭＳ Ｐゴシック" charset="-128"/>
              </a:endParaRPr>
            </a:p>
          </p:txBody>
        </p:sp>
        <p:sp>
          <p:nvSpPr>
            <p:cNvPr id="50195" name="Freeform 27"/>
            <p:cNvSpPr>
              <a:spLocks/>
            </p:cNvSpPr>
            <p:nvPr/>
          </p:nvSpPr>
          <p:spPr bwMode="hidden">
            <a:xfrm>
              <a:off x="6" y="0"/>
              <a:ext cx="270" cy="252"/>
            </a:xfrm>
            <a:custGeom>
              <a:avLst/>
              <a:gdLst>
                <a:gd name="T0" fmla="*/ 271 w 269"/>
                <a:gd name="T1" fmla="*/ 0 h 252"/>
                <a:gd name="T2" fmla="*/ 25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1 w 269"/>
                <a:gd name="T15" fmla="*/ 0 h 252"/>
                <a:gd name="T16" fmla="*/ 27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w="9525">
              <a:noFill/>
              <a:round/>
              <a:headEnd/>
              <a:tailEnd/>
            </a:ln>
          </p:spPr>
          <p:txBody>
            <a:bodyPr/>
            <a:lstStyle/>
            <a:p>
              <a:pPr>
                <a:defRPr/>
              </a:pPr>
              <a:endParaRPr lang="en-US">
                <a:ea typeface="ＭＳ Ｐゴシック" charset="-128"/>
                <a:cs typeface="ＭＳ Ｐゴシック" charset="-128"/>
              </a:endParaRPr>
            </a:p>
          </p:txBody>
        </p:sp>
        <p:sp>
          <p:nvSpPr>
            <p:cNvPr id="127004"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defRPr/>
              </a:pPr>
              <a:endParaRPr lang="en-US"/>
            </a:p>
          </p:txBody>
        </p:sp>
        <p:sp>
          <p:nvSpPr>
            <p:cNvPr id="127005"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defRPr/>
              </a:pPr>
              <a:endParaRPr lang="en-US"/>
            </a:p>
          </p:txBody>
        </p:sp>
        <p:sp>
          <p:nvSpPr>
            <p:cNvPr id="127006"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defRPr/>
              </a:pPr>
              <a:endParaRPr lang="en-US"/>
            </a:p>
          </p:txBody>
        </p:sp>
        <p:grpSp>
          <p:nvGrpSpPr>
            <p:cNvPr id="50199" name="Group 31"/>
            <p:cNvGrpSpPr>
              <a:grpSpLocks/>
            </p:cNvGrpSpPr>
            <p:nvPr/>
          </p:nvGrpSpPr>
          <p:grpSpPr bwMode="auto">
            <a:xfrm>
              <a:off x="1" y="392"/>
              <a:ext cx="5758" cy="1571"/>
              <a:chOff x="1" y="392"/>
              <a:chExt cx="5758" cy="1571"/>
            </a:xfrm>
          </p:grpSpPr>
          <p:sp>
            <p:nvSpPr>
              <p:cNvPr id="127008"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defRPr/>
                </a:pPr>
                <a:endParaRPr lang="en-US"/>
              </a:p>
            </p:txBody>
          </p:sp>
          <p:sp>
            <p:nvSpPr>
              <p:cNvPr id="127009"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defRPr/>
                </a:pPr>
                <a:endParaRPr lang="en-US"/>
              </a:p>
            </p:txBody>
          </p:sp>
          <p:sp>
            <p:nvSpPr>
              <p:cNvPr id="127010"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defRPr/>
                </a:pPr>
                <a:endParaRPr lang="en-US"/>
              </a:p>
            </p:txBody>
          </p:sp>
          <p:sp>
            <p:nvSpPr>
              <p:cNvPr id="127011"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defRPr/>
                </a:pPr>
                <a:endParaRPr lang="en-US"/>
              </a:p>
            </p:txBody>
          </p:sp>
          <p:sp>
            <p:nvSpPr>
              <p:cNvPr id="127012"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defRPr/>
                </a:pPr>
                <a:endParaRPr lang="en-US"/>
              </a:p>
            </p:txBody>
          </p:sp>
        </p:grpSp>
        <p:sp>
          <p:nvSpPr>
            <p:cNvPr id="127013"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defRPr/>
              </a:pPr>
              <a:endParaRPr lang="en-US"/>
            </a:p>
          </p:txBody>
        </p:sp>
        <p:sp>
          <p:nvSpPr>
            <p:cNvPr id="127014"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defRPr/>
              </a:pPr>
              <a:endParaRPr lang="en-US"/>
            </a:p>
          </p:txBody>
        </p:sp>
      </p:grpSp>
      <p:sp>
        <p:nvSpPr>
          <p:cNvPr id="127015" name="Rectangle 39"/>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27016" name="Rectangle 40"/>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ＭＳ Ｐゴシック" charset="0"/>
                <a:cs typeface="ＭＳ Ｐゴシック" charset="0"/>
              </a:defRPr>
            </a:lvl1pPr>
          </a:lstStyle>
          <a:p>
            <a:pPr>
              <a:defRPr/>
            </a:pPr>
            <a:endParaRPr lang="en-US"/>
          </a:p>
        </p:txBody>
      </p:sp>
      <p:sp>
        <p:nvSpPr>
          <p:cNvPr id="127017" name="Rectangle 41"/>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ＭＳ Ｐゴシック" charset="0"/>
                <a:cs typeface="ＭＳ Ｐゴシック" charset="0"/>
              </a:defRPr>
            </a:lvl1pPr>
          </a:lstStyle>
          <a:p>
            <a:pPr>
              <a:defRPr/>
            </a:pPr>
            <a:endParaRPr lang="en-US"/>
          </a:p>
        </p:txBody>
      </p:sp>
      <p:sp>
        <p:nvSpPr>
          <p:cNvPr id="127018" name="Rectangle 42"/>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Verdana" charset="0"/>
              </a:defRPr>
            </a:lvl1pPr>
          </a:lstStyle>
          <a:p>
            <a:fld id="{960EE4FC-C232-E448-852D-41943BF2EC12}" type="slidenum">
              <a:rPr lang="en-US"/>
              <a:pPr/>
              <a:t>‹#›</a:t>
            </a:fld>
            <a:endParaRPr lang="en-US"/>
          </a:p>
        </p:txBody>
      </p:sp>
      <p:sp>
        <p:nvSpPr>
          <p:cNvPr id="127019" name="Rectangle 43"/>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148"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4"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0"/>
                <a:cs typeface="ＭＳ Ｐゴシック" charset="0"/>
              </a:defRPr>
            </a:lvl1pPr>
          </a:lstStyle>
          <a:p>
            <a:pPr>
              <a:defRPr/>
            </a:pPr>
            <a:endParaRPr lang="en-US"/>
          </a:p>
        </p:txBody>
      </p:sp>
      <p:sp>
        <p:nvSpPr>
          <p:cNvPr id="61445"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0"/>
                <a:cs typeface="ＭＳ Ｐゴシック" charset="0"/>
              </a:defRPr>
            </a:lvl1pPr>
          </a:lstStyle>
          <a:p>
            <a:pPr>
              <a:defRPr/>
            </a:pPr>
            <a:endParaRPr lang="en-US"/>
          </a:p>
        </p:txBody>
      </p:sp>
      <p:sp>
        <p:nvSpPr>
          <p:cNvPr id="61446"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fld id="{56AF59FE-6067-B243-ADFB-6A176B26DE4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4"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ＭＳ Ｐゴシック" charset="0"/>
                <a:cs typeface="ＭＳ Ｐゴシック" charset="0"/>
              </a:defRPr>
            </a:lvl1pPr>
          </a:lstStyle>
          <a:p>
            <a:pPr>
              <a:defRPr/>
            </a:pPr>
            <a:endParaRPr lang="en-US"/>
          </a:p>
        </p:txBody>
      </p:sp>
      <p:sp>
        <p:nvSpPr>
          <p:cNvPr id="61445"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ＭＳ Ｐゴシック" charset="0"/>
                <a:cs typeface="ＭＳ Ｐゴシック" charset="0"/>
              </a:defRPr>
            </a:lvl1pPr>
          </a:lstStyle>
          <a:p>
            <a:pPr>
              <a:defRPr/>
            </a:pPr>
            <a:endParaRPr lang="en-US"/>
          </a:p>
        </p:txBody>
      </p:sp>
      <p:sp>
        <p:nvSpPr>
          <p:cNvPr id="61446"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fld id="{01EEC349-0D40-D841-8C44-E77A28195BD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103" r:id="rId1"/>
    <p:sldLayoutId id="2147484104" r:id="rId2"/>
    <p:sldLayoutId id="2147484105" r:id="rId3"/>
    <p:sldLayoutId id="2147484106" r:id="rId4"/>
    <p:sldLayoutId id="2147484107" r:id="rId5"/>
    <p:sldLayoutId id="2147484108" r:id="rId6"/>
    <p:sldLayoutId id="2147484109" r:id="rId7"/>
    <p:sldLayoutId id="2147484110" r:id="rId8"/>
    <p:sldLayoutId id="2147484111" r:id="rId9"/>
    <p:sldLayoutId id="2147484112" r:id="rId10"/>
    <p:sldLayoutId id="2147484113"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36194"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36201" name="Arc 4"/>
            <p:cNvSpPr>
              <a:spLocks/>
            </p:cNvSpPr>
            <p:nvPr/>
          </p:nvSpPr>
          <p:spPr bwMode="auto">
            <a:xfrm>
              <a:off x="0" y="1"/>
              <a:ext cx="5298" cy="4312"/>
            </a:xfrm>
            <a:custGeom>
              <a:avLst/>
              <a:gdLst>
                <a:gd name="T0" fmla="*/ 0 w 21600"/>
                <a:gd name="T1" fmla="*/ 0 h 21600"/>
                <a:gd name="T2" fmla="*/ 319 w 21600"/>
                <a:gd name="T3" fmla="*/ 172 h 21600"/>
                <a:gd name="T4" fmla="*/ 0 w 21600"/>
                <a:gd name="T5" fmla="*/ 17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p:spPr>
          <p:txBody>
            <a:bodyPr wrap="none" anchor="ctr"/>
            <a:lstStyle/>
            <a:p>
              <a:pPr>
                <a:defRPr/>
              </a:pPr>
              <a:endParaRPr lang="en-US">
                <a:ea typeface="ＭＳ Ｐゴシック" charset="-128"/>
                <a:cs typeface="ＭＳ Ｐゴシック" charset="-128"/>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rgbClr val="FFFFFF"/>
                </a:solidFill>
                <a:latin typeface="Times New Roman" charset="0"/>
              </a:defRPr>
            </a:lvl1pPr>
          </a:lstStyle>
          <a:p>
            <a:fld id="{C8D355CE-9D2F-A949-9E60-DF88610E0470}" type="slidenum">
              <a:rPr lang="en-US"/>
              <a:pPr/>
              <a:t>‹#›</a:t>
            </a:fld>
            <a:endParaRPr lang="en-US"/>
          </a:p>
        </p:txBody>
      </p:sp>
      <p:sp>
        <p:nvSpPr>
          <p:cNvPr id="136199"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150"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9330" name="Group 2"/>
          <p:cNvGrpSpPr>
            <a:grpSpLocks/>
          </p:cNvGrpSpPr>
          <p:nvPr/>
        </p:nvGrpSpPr>
        <p:grpSpPr bwMode="auto">
          <a:xfrm>
            <a:off x="0" y="3902075"/>
            <a:ext cx="3400425" cy="2949575"/>
            <a:chOff x="0" y="2458"/>
            <a:chExt cx="2142" cy="1858"/>
          </a:xfrm>
        </p:grpSpPr>
        <p:sp>
          <p:nvSpPr>
            <p:cNvPr id="16387"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7200">
                <a:solidFill>
                  <a:srgbClr val="FFFFFF"/>
                </a:solidFill>
              </a:endParaRPr>
            </a:p>
          </p:txBody>
        </p:sp>
        <p:sp>
          <p:nvSpPr>
            <p:cNvPr id="16388"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7200">
                <a:solidFill>
                  <a:srgbClr val="FFFFFF"/>
                </a:solidFill>
              </a:endParaRPr>
            </a:p>
          </p:txBody>
        </p:sp>
        <p:sp>
          <p:nvSpPr>
            <p:cNvPr id="16389"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7200">
                <a:solidFill>
                  <a:srgbClr val="FFFFFF"/>
                </a:solidFill>
              </a:endParaRPr>
            </a:p>
          </p:txBody>
        </p:sp>
        <p:sp>
          <p:nvSpPr>
            <p:cNvPr id="16390"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7200">
                <a:solidFill>
                  <a:srgbClr val="FFFFFF"/>
                </a:solidFill>
              </a:endParaRPr>
            </a:p>
          </p:txBody>
        </p:sp>
        <p:sp>
          <p:nvSpPr>
            <p:cNvPr id="9934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lstStyle/>
            <a:p>
              <a:pPr>
                <a:defRPr/>
              </a:pPr>
              <a:endParaRPr lang="en-US" sz="7200">
                <a:solidFill>
                  <a:srgbClr val="FFFFFF"/>
                </a:solidFill>
                <a:ea typeface="ＭＳ Ｐゴシック" charset="-128"/>
                <a:cs typeface="ＭＳ Ｐゴシック" charset="-128"/>
              </a:endParaRPr>
            </a:p>
          </p:txBody>
        </p:sp>
        <p:sp>
          <p:nvSpPr>
            <p:cNvPr id="9934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lstStyle/>
            <a:p>
              <a:pPr>
                <a:defRPr/>
              </a:pPr>
              <a:endParaRPr lang="en-US" sz="7200">
                <a:solidFill>
                  <a:srgbClr val="FFFFFF"/>
                </a:solidFill>
                <a:ea typeface="ＭＳ Ｐゴシック" charset="-128"/>
                <a:cs typeface="ＭＳ Ｐゴシック" charset="-128"/>
              </a:endParaRPr>
            </a:p>
          </p:txBody>
        </p:sp>
        <p:sp>
          <p:nvSpPr>
            <p:cNvPr id="9934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lstStyle/>
            <a:p>
              <a:pPr>
                <a:defRPr/>
              </a:pPr>
              <a:endParaRPr lang="en-US" sz="7200">
                <a:solidFill>
                  <a:srgbClr val="FFFFFF"/>
                </a:solidFill>
                <a:ea typeface="ＭＳ Ｐゴシック" charset="-128"/>
                <a:cs typeface="ＭＳ Ｐゴシック" charset="-128"/>
              </a:endParaRPr>
            </a:p>
          </p:txBody>
        </p:sp>
      </p:grpSp>
      <p:sp>
        <p:nvSpPr>
          <p:cNvPr id="16394"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6395"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396"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ea typeface="+mn-ea"/>
                <a:cs typeface="+mn-cs"/>
              </a:defRPr>
            </a:lvl1pPr>
          </a:lstStyle>
          <a:p>
            <a:pPr>
              <a:defRPr/>
            </a:pPr>
            <a:endParaRPr lang="en-US"/>
          </a:p>
        </p:txBody>
      </p:sp>
      <p:sp>
        <p:nvSpPr>
          <p:cNvPr id="16397"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ea typeface="+mn-ea"/>
                <a:cs typeface="+mn-cs"/>
              </a:defRPr>
            </a:lvl1pPr>
          </a:lstStyle>
          <a:p>
            <a:pPr>
              <a:defRPr/>
            </a:pPr>
            <a:endParaRPr lang="en-US"/>
          </a:p>
        </p:txBody>
      </p:sp>
      <p:sp>
        <p:nvSpPr>
          <p:cNvPr id="16398"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defRPr>
            </a:lvl1pPr>
          </a:lstStyle>
          <a:p>
            <a:fld id="{1D22F247-FD16-D947-B5E4-4114E151662C}" type="slidenum">
              <a:rPr lang="en-US"/>
              <a:pPr/>
              <a:t>‹#›</a:t>
            </a:fld>
            <a:endParaRPr lang="en-US"/>
          </a:p>
        </p:txBody>
      </p:sp>
    </p:spTree>
    <p:extLst>
      <p:ext uri="{BB962C8B-B14F-4D97-AF65-F5344CB8AC3E}">
        <p14:creationId xmlns:p14="http://schemas.microsoft.com/office/powerpoint/2010/main" val="3994185065"/>
      </p:ext>
    </p:extLst>
  </p:cSld>
  <p:clrMap bg1="dk2" tx1="lt1" bg2="dk1" tx2="lt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a:defRPr/>
            </a:pPr>
            <a:fld id="{C7FCEC4A-0619-534F-AB0C-4C4D1986DF16}" type="slidenum">
              <a:rPr lang="en-US"/>
              <a:pPr defTabSz="914353">
                <a:defRPr/>
              </a:pPr>
              <a:t>‹#›</a:t>
            </a:fld>
            <a:endParaRPr lang="en-US"/>
          </a:p>
        </p:txBody>
      </p:sp>
    </p:spTree>
    <p:extLst>
      <p:ext uri="{BB962C8B-B14F-4D97-AF65-F5344CB8AC3E}">
        <p14:creationId xmlns:p14="http://schemas.microsoft.com/office/powerpoint/2010/main" val="3767181004"/>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 id="2147484199" r:id="rId12"/>
    <p:sldLayoutId id="214748420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9.xml"/><Relationship Id="rId1" Type="http://schemas.openxmlformats.org/officeDocument/2006/relationships/themeOverride" Target="../theme/themeOverride3.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8.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80.xml"/><Relationship Id="rId1" Type="http://schemas.openxmlformats.org/officeDocument/2006/relationships/themeOverride" Target="../theme/themeOverride4.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85.xml"/><Relationship Id="rId1" Type="http://schemas.openxmlformats.org/officeDocument/2006/relationships/themeOverride" Target="../theme/themeOverride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85.xml"/><Relationship Id="rId1" Type="http://schemas.openxmlformats.org/officeDocument/2006/relationships/themeOverride" Target="../theme/themeOverride6.xml"/><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85.xml"/><Relationship Id="rId1" Type="http://schemas.openxmlformats.org/officeDocument/2006/relationships/themeOverride" Target="../theme/themeOverride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9.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85.xml"/><Relationship Id="rId1" Type="http://schemas.openxmlformats.org/officeDocument/2006/relationships/themeOverride" Target="../theme/themeOverride8.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79.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85.xml"/><Relationship Id="rId1" Type="http://schemas.openxmlformats.org/officeDocument/2006/relationships/themeOverride" Target="../theme/themeOverride9.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85.xml"/><Relationship Id="rId1" Type="http://schemas.openxmlformats.org/officeDocument/2006/relationships/themeOverride" Target="../theme/themeOverride10.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85.xml"/><Relationship Id="rId1" Type="http://schemas.openxmlformats.org/officeDocument/2006/relationships/themeOverride" Target="../theme/themeOverride1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85.xml"/><Relationship Id="rId1" Type="http://schemas.openxmlformats.org/officeDocument/2006/relationships/themeOverride" Target="../theme/themeOverride12.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80.xml"/><Relationship Id="rId1" Type="http://schemas.openxmlformats.org/officeDocument/2006/relationships/themeOverride" Target="../theme/themeOverride13.xml"/><Relationship Id="rId4" Type="http://schemas.openxmlformats.org/officeDocument/2006/relationships/image" Target="../media/image43.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6.xml"/><Relationship Id="rId1" Type="http://schemas.openxmlformats.org/officeDocument/2006/relationships/slideLayout" Target="../slideLayouts/slideLayout67.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5.xml"/><Relationship Id="rId1" Type="http://schemas.openxmlformats.org/officeDocument/2006/relationships/themeOverride" Target="../theme/themeOverride1.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50.jpeg"/></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4.xml"/><Relationship Id="rId1" Type="http://schemas.openxmlformats.org/officeDocument/2006/relationships/slideLayout" Target="../slideLayouts/slideLayout79.xml"/><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9.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0.xml"/><Relationship Id="rId1" Type="http://schemas.openxmlformats.org/officeDocument/2006/relationships/themeOverride" Target="../theme/themeOverride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Garden Tomb Fro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5315" name="Rectangle 3"/>
          <p:cNvSpPr>
            <a:spLocks noGrp="1" noChangeArrowheads="1"/>
          </p:cNvSpPr>
          <p:nvPr>
            <p:ph type="title" idx="4294967295"/>
          </p:nvPr>
        </p:nvSpPr>
        <p:spPr>
          <a:xfrm>
            <a:off x="2915816" y="304800"/>
            <a:ext cx="6228184" cy="2971800"/>
          </a:xfrm>
          <a:effectLst>
            <a:outerShdw blurRad="63500" dist="35921" dir="2700000" algn="ctr" rotWithShape="0">
              <a:srgbClr val="000000"/>
            </a:outerShdw>
          </a:effectLst>
        </p:spPr>
        <p:txBody>
          <a:bodyPr/>
          <a:lstStyle/>
          <a:p>
            <a:r>
              <a:rPr lang="en-US" sz="8800" b="1">
                <a:solidFill>
                  <a:schemeClr val="bg1"/>
                </a:solidFill>
                <a:latin typeface="Arial"/>
                <a:ea typeface="ＭＳ Ｐゴシック" charset="0"/>
                <a:cs typeface="Arial"/>
              </a:rPr>
              <a:t>New Life!</a:t>
            </a:r>
            <a:br>
              <a:rPr lang="en-US" sz="6000" b="1">
                <a:solidFill>
                  <a:schemeClr val="bg1"/>
                </a:solidFill>
                <a:latin typeface="Arial"/>
                <a:ea typeface="ＭＳ Ｐゴシック" charset="0"/>
                <a:cs typeface="Arial"/>
              </a:rPr>
            </a:br>
            <a:r>
              <a:rPr lang="en-US" sz="6000" b="1">
                <a:solidFill>
                  <a:schemeClr val="bg1"/>
                </a:solidFill>
                <a:latin typeface="Arial"/>
                <a:ea typeface="ＭＳ Ｐゴシック" charset="0"/>
                <a:cs typeface="Arial"/>
              </a:rPr>
              <a:t>John 20</a:t>
            </a:r>
          </a:p>
        </p:txBody>
      </p:sp>
      <p:sp>
        <p:nvSpPr>
          <p:cNvPr id="4" name="Text Box 5"/>
          <p:cNvSpPr txBox="1">
            <a:spLocks noChangeArrowheads="1"/>
          </p:cNvSpPr>
          <p:nvPr/>
        </p:nvSpPr>
        <p:spPr bwMode="auto">
          <a:xfrm>
            <a:off x="-23813" y="6092826"/>
            <a:ext cx="9228216" cy="765175"/>
          </a:xfrm>
          <a:prstGeom prst="rect">
            <a:avLst/>
          </a:prstGeom>
          <a:solidFill>
            <a:srgbClr val="050A00"/>
          </a:solidFill>
          <a:ln w="9525">
            <a:noFill/>
            <a:miter lim="800000"/>
            <a:headEnd/>
            <a:tailEnd/>
          </a:ln>
          <a:effectLst/>
        </p:spPr>
        <p:txBody>
          <a:bodyPr lIns="91435" tIns="45718" rIns="91435" bIns="45718"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353"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353"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3650" name="Picture 2" descr="070223_Ossuaries_hmed_1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65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3651" name="Rectangle 3"/>
          <p:cNvSpPr>
            <a:spLocks noGrp="1" noChangeArrowheads="1"/>
          </p:cNvSpPr>
          <p:nvPr>
            <p:ph type="ctrTitle"/>
          </p:nvPr>
        </p:nvSpPr>
        <p:spPr>
          <a:xfrm>
            <a:off x="0" y="5334000"/>
            <a:ext cx="9144000" cy="1143000"/>
          </a:xfrm>
        </p:spPr>
        <p:txBody>
          <a:bodyPr/>
          <a:lstStyle/>
          <a:p>
            <a:pPr eaLnBrk="1" hangingPunct="1"/>
            <a:r>
              <a:rPr lang="en-US" b="1">
                <a:latin typeface="Arial" charset="0"/>
                <a:ea typeface="ＭＳ Ｐゴシック" charset="0"/>
                <a:cs typeface="ＭＳ Ｐゴシック" charset="0"/>
              </a:rPr>
              <a:t>The </a:t>
            </a:r>
            <a:r>
              <a:rPr lang="ja-JP" altLang="en-US" b="1">
                <a:latin typeface="Arial" charset="0"/>
                <a:ea typeface="ＭＳ Ｐゴシック" charset="0"/>
                <a:cs typeface="ＭＳ Ｐゴシック" charset="0"/>
              </a:rPr>
              <a:t>“</a:t>
            </a:r>
            <a:r>
              <a:rPr lang="en-US" altLang="ja-JP" b="1">
                <a:latin typeface="Arial" charset="0"/>
                <a:ea typeface="ＭＳ Ｐゴシック" charset="0"/>
                <a:cs typeface="ＭＳ Ｐゴシック" charset="0"/>
              </a:rPr>
              <a:t>Lost Tomb of Jesus</a:t>
            </a:r>
            <a:r>
              <a:rPr lang="ja-JP" altLang="en-US" b="1">
                <a:latin typeface="Arial" charset="0"/>
                <a:ea typeface="ＭＳ Ｐゴシック" charset="0"/>
                <a:cs typeface="ＭＳ Ｐゴシック" charset="0"/>
              </a:rPr>
              <a:t>”</a:t>
            </a:r>
            <a:r>
              <a:rPr lang="en-US" altLang="ja-JP" b="1">
                <a:latin typeface="Arial" charset="0"/>
                <a:ea typeface="ＭＳ Ｐゴシック" charset="0"/>
                <a:cs typeface="ＭＳ Ｐゴシック" charset="0"/>
              </a:rPr>
              <a:t>?</a:t>
            </a:r>
            <a:endParaRPr lang="en-US" sz="5400" b="1">
              <a:latin typeface="Arial" charset="0"/>
              <a:ea typeface="ＭＳ Ｐゴシック" charset="0"/>
              <a:cs typeface="ＭＳ Ｐゴシック" charset="0"/>
            </a:endParaRPr>
          </a:p>
        </p:txBody>
      </p:sp>
    </p:spTree>
    <p:extLst>
      <p:ext uri="{BB962C8B-B14F-4D97-AF65-F5344CB8AC3E}">
        <p14:creationId xmlns:p14="http://schemas.microsoft.com/office/powerpoint/2010/main" val="1732712068"/>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4675" name="Picture 4" descr="gospel_dvd_3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28600"/>
            <a:ext cx="5053013" cy="670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4676" name="Picture 5" descr="poster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590800"/>
            <a:ext cx="28702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4677" name="Picture 6" descr="070223_Ossuaries_hmed_1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4581525"/>
            <a:ext cx="4029075" cy="227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9859" name="Rectangle 3"/>
          <p:cNvSpPr>
            <a:spLocks noGrp="1" noChangeArrowheads="1"/>
          </p:cNvSpPr>
          <p:nvPr>
            <p:ph type="title"/>
          </p:nvPr>
        </p:nvSpPr>
        <p:spPr>
          <a:xfrm>
            <a:off x="-381000" y="1447800"/>
            <a:ext cx="9525000" cy="1143000"/>
          </a:xfrm>
          <a:effectLst>
            <a:outerShdw blurRad="63500" dist="107763" dir="8100000" algn="ctr" rotWithShape="0">
              <a:schemeClr val="tx2">
                <a:alpha val="74998"/>
              </a:schemeClr>
            </a:outerShdw>
          </a:effectLst>
        </p:spPr>
        <p:txBody>
          <a:bodyPr/>
          <a:lstStyle/>
          <a:p>
            <a:pPr eaLnBrk="1" hangingPunct="1"/>
            <a:r>
              <a:rPr lang="en-US" sz="6600" b="1">
                <a:solidFill>
                  <a:srgbClr val="F8F6FF"/>
                </a:solidFill>
                <a:latin typeface="Arial" charset="0"/>
                <a:ea typeface="ＭＳ Ｐゴシック" charset="0"/>
                <a:cs typeface="ＭＳ Ｐゴシック" charset="0"/>
              </a:rPr>
              <a:t>Timing is Critical</a:t>
            </a:r>
            <a:endParaRPr lang="en-US" sz="6600">
              <a:latin typeface="Arial" charset="0"/>
              <a:ea typeface="ＭＳ Ｐゴシック" charset="0"/>
              <a:cs typeface="ＭＳ Ｐゴシック" charset="0"/>
            </a:endParaRPr>
          </a:p>
        </p:txBody>
      </p:sp>
      <p:sp>
        <p:nvSpPr>
          <p:cNvPr id="249863" name="WordArt 7"/>
          <p:cNvSpPr>
            <a:spLocks noChangeArrowheads="1" noChangeShapeType="1" noTextEdit="1"/>
          </p:cNvSpPr>
          <p:nvPr/>
        </p:nvSpPr>
        <p:spPr bwMode="auto">
          <a:xfrm>
            <a:off x="990600" y="457200"/>
            <a:ext cx="2362200" cy="914400"/>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Arial"/>
                <a:ea typeface="Arial"/>
                <a:cs typeface="Arial"/>
              </a:rPr>
              <a:t>March 03</a:t>
            </a:r>
          </a:p>
        </p:txBody>
      </p:sp>
      <p:sp>
        <p:nvSpPr>
          <p:cNvPr id="249864" name="WordArt 8"/>
          <p:cNvSpPr>
            <a:spLocks noChangeArrowheads="1" noChangeShapeType="1" noTextEdit="1"/>
          </p:cNvSpPr>
          <p:nvPr/>
        </p:nvSpPr>
        <p:spPr bwMode="auto">
          <a:xfrm>
            <a:off x="228600" y="3810000"/>
            <a:ext cx="2362200" cy="914400"/>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Arial"/>
                <a:ea typeface="Arial"/>
                <a:cs typeface="Arial"/>
              </a:rPr>
              <a:t>May 06</a:t>
            </a:r>
          </a:p>
        </p:txBody>
      </p:sp>
      <p:sp>
        <p:nvSpPr>
          <p:cNvPr id="249865" name="WordArt 9"/>
          <p:cNvSpPr>
            <a:spLocks noChangeArrowheads="1" noChangeShapeType="1" noTextEdit="1"/>
          </p:cNvSpPr>
          <p:nvPr/>
        </p:nvSpPr>
        <p:spPr bwMode="auto">
          <a:xfrm>
            <a:off x="5562600" y="2590800"/>
            <a:ext cx="2362200" cy="914400"/>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Arial"/>
                <a:ea typeface="Arial"/>
                <a:cs typeface="Arial"/>
              </a:rPr>
              <a:t>April 06</a:t>
            </a:r>
          </a:p>
        </p:txBody>
      </p:sp>
      <p:sp>
        <p:nvSpPr>
          <p:cNvPr id="249866" name="WordArt 10"/>
          <p:cNvSpPr>
            <a:spLocks noChangeArrowheads="1" noChangeShapeType="1" noTextEdit="1"/>
          </p:cNvSpPr>
          <p:nvPr/>
        </p:nvSpPr>
        <p:spPr bwMode="auto">
          <a:xfrm>
            <a:off x="3962400" y="5105400"/>
            <a:ext cx="2362200" cy="914400"/>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Arial"/>
                <a:ea typeface="Arial"/>
                <a:cs typeface="Arial"/>
              </a:rPr>
              <a:t>March 07</a:t>
            </a:r>
          </a:p>
        </p:txBody>
      </p:sp>
    </p:spTree>
    <p:extLst>
      <p:ext uri="{BB962C8B-B14F-4D97-AF65-F5344CB8AC3E}">
        <p14:creationId xmlns:p14="http://schemas.microsoft.com/office/powerpoint/2010/main" val="1815830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24986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0" fill="hold" grpId="0" nodeType="clickEffect">
                                  <p:stCondLst>
                                    <p:cond delay="0"/>
                                  </p:stCondLst>
                                  <p:childTnLst>
                                    <p:set>
                                      <p:cBhvr>
                                        <p:cTn id="10" dur="1" fill="hold">
                                          <p:stCondLst>
                                            <p:cond delay="499"/>
                                          </p:stCondLst>
                                        </p:cTn>
                                        <p:tgtEl>
                                          <p:spTgt spid="24986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0" fill="hold" grpId="0" nodeType="clickEffect">
                                  <p:stCondLst>
                                    <p:cond delay="0"/>
                                  </p:stCondLst>
                                  <p:childTnLst>
                                    <p:set>
                                      <p:cBhvr>
                                        <p:cTn id="14" dur="1" fill="hold">
                                          <p:stCondLst>
                                            <p:cond delay="499"/>
                                          </p:stCondLst>
                                        </p:cTn>
                                        <p:tgtEl>
                                          <p:spTgt spid="24986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0" fill="hold" grpId="0" nodeType="clickEffect">
                                  <p:stCondLst>
                                    <p:cond delay="0"/>
                                  </p:stCondLst>
                                  <p:childTnLst>
                                    <p:set>
                                      <p:cBhvr>
                                        <p:cTn id="18" dur="1" fill="hold">
                                          <p:stCondLst>
                                            <p:cond delay="499"/>
                                          </p:stCondLst>
                                        </p:cTn>
                                        <p:tgtEl>
                                          <p:spTgt spid="2498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63" grpId="0" animBg="1"/>
      <p:bldP spid="249864" grpId="0" animBg="1"/>
      <p:bldP spid="249865" grpId="0" animBg="1"/>
      <p:bldP spid="24986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Garden Tomb Do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39" name="Rectangle 3"/>
          <p:cNvSpPr>
            <a:spLocks noGrp="1" noChangeArrowheads="1"/>
          </p:cNvSpPr>
          <p:nvPr>
            <p:ph type="title"/>
          </p:nvPr>
        </p:nvSpPr>
        <p:spPr>
          <a:xfrm>
            <a:off x="0" y="4343400"/>
            <a:ext cx="6248400" cy="2514600"/>
          </a:xfrm>
          <a:effectLst>
            <a:outerShdw blurRad="63500" dist="35921" dir="2700000" algn="ctr" rotWithShape="0">
              <a:schemeClr val="tx1">
                <a:alpha val="74998"/>
              </a:schemeClr>
            </a:outerShdw>
          </a:effectLst>
        </p:spPr>
        <p:txBody>
          <a:bodyPr/>
          <a:lstStyle/>
          <a:p>
            <a:pPr algn="r" eaLnBrk="1" hangingPunct="1">
              <a:defRPr/>
            </a:pPr>
            <a:r>
              <a:rPr lang="en-US" sz="6000" b="1" dirty="0">
                <a:solidFill>
                  <a:schemeClr val="bg1"/>
                </a:solidFill>
                <a:cs typeface="+mj-cs"/>
              </a:rPr>
              <a:t>We live </a:t>
            </a:r>
            <a:br>
              <a:rPr lang="en-US" sz="6000" b="1" dirty="0">
                <a:solidFill>
                  <a:schemeClr val="bg1"/>
                </a:solidFill>
                <a:cs typeface="+mj-cs"/>
              </a:rPr>
            </a:br>
            <a:r>
              <a:rPr lang="en-US" sz="6000" b="1" dirty="0">
                <a:solidFill>
                  <a:schemeClr val="bg1"/>
                </a:solidFill>
                <a:cs typeface="+mj-cs"/>
              </a:rPr>
              <a:t>because He lives!</a:t>
            </a: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descr="ResurrectedChr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027" name="Rectangle 3"/>
          <p:cNvSpPr>
            <a:spLocks noGrp="1" noChangeArrowheads="1"/>
          </p:cNvSpPr>
          <p:nvPr>
            <p:ph type="ctrTitle"/>
          </p:nvPr>
        </p:nvSpPr>
        <p:spPr>
          <a:xfrm>
            <a:off x="4419600" y="228600"/>
            <a:ext cx="4572000" cy="3429000"/>
          </a:xfrm>
        </p:spPr>
        <p:txBody>
          <a:bodyPr/>
          <a:lstStyle/>
          <a:p>
            <a:pPr algn="r" eaLnBrk="1" hangingPunct="1"/>
            <a:r>
              <a:rPr lang="en-US">
                <a:latin typeface="Arial" charset="0"/>
                <a:ea typeface="ＭＳ Ｐゴシック" charset="0"/>
              </a:rPr>
              <a:t>The Resurrection of Jesus Christ</a:t>
            </a:r>
          </a:p>
        </p:txBody>
      </p:sp>
      <p:sp>
        <p:nvSpPr>
          <p:cNvPr id="129028" name="Rectangle 4"/>
          <p:cNvSpPr>
            <a:spLocks noGrp="1" noChangeArrowheads="1"/>
          </p:cNvSpPr>
          <p:nvPr>
            <p:ph type="subTitle" idx="1"/>
          </p:nvPr>
        </p:nvSpPr>
        <p:spPr>
          <a:xfrm>
            <a:off x="2362200" y="6019800"/>
            <a:ext cx="6400800" cy="838200"/>
          </a:xfrm>
        </p:spPr>
        <p:txBody>
          <a:bodyPr/>
          <a:lstStyle/>
          <a:p>
            <a:pPr algn="r" eaLnBrk="1" hangingPunct="1"/>
            <a:r>
              <a:rPr lang="en-US" sz="4400" i="1">
                <a:latin typeface="Verdana" charset="0"/>
                <a:ea typeface="ＭＳ Ｐゴシック" charset="0"/>
              </a:rPr>
              <a:t>John 20</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descr="Gethsema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564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23" name="Rectangle 3"/>
          <p:cNvSpPr>
            <a:spLocks noGrp="1" noChangeArrowheads="1"/>
          </p:cNvSpPr>
          <p:nvPr>
            <p:ph type="title"/>
          </p:nvPr>
        </p:nvSpPr>
        <p:spPr>
          <a:xfrm>
            <a:off x="2209800" y="277813"/>
            <a:ext cx="6553200" cy="1779587"/>
          </a:xfrm>
          <a:effectLst>
            <a:outerShdw blurRad="63500" dist="89803" dir="2700000" algn="ctr" rotWithShape="0">
              <a:srgbClr val="000000">
                <a:alpha val="74998"/>
              </a:srgbClr>
            </a:outerShdw>
          </a:effectLst>
        </p:spPr>
        <p:txBody>
          <a:bodyPr/>
          <a:lstStyle/>
          <a:p>
            <a:pPr algn="r" eaLnBrk="1" hangingPunct="1"/>
            <a:r>
              <a:rPr lang="en-US" sz="4000" b="1">
                <a:latin typeface="Arial" charset="0"/>
                <a:ea typeface="ＭＳ Ｐゴシック" charset="0"/>
              </a:rPr>
              <a:t>Jesus controlled </a:t>
            </a:r>
            <a:br>
              <a:rPr lang="en-US" sz="4000" b="1">
                <a:latin typeface="Arial" charset="0"/>
                <a:ea typeface="ＭＳ Ｐゴシック" charset="0"/>
              </a:rPr>
            </a:br>
            <a:r>
              <a:rPr lang="en-US" sz="4000" b="1">
                <a:latin typeface="Arial" charset="0"/>
                <a:ea typeface="ＭＳ Ｐゴシック" charset="0"/>
              </a:rPr>
              <a:t>His own arrest </a:t>
            </a:r>
            <a:br>
              <a:rPr lang="en-US" sz="4000" b="1">
                <a:latin typeface="Arial" charset="0"/>
                <a:ea typeface="ＭＳ Ｐゴシック" charset="0"/>
              </a:rPr>
            </a:br>
            <a:r>
              <a:rPr lang="en-US" sz="4000" b="1">
                <a:latin typeface="Arial" charset="0"/>
                <a:ea typeface="ＭＳ Ｐゴシック" charset="0"/>
              </a:rPr>
              <a:t>(John 18:1-11).</a:t>
            </a:r>
            <a:endParaRPr lang="en-US" sz="4000">
              <a:latin typeface="Arial" charset="0"/>
              <a:ea typeface="ＭＳ Ｐゴシック" charset="0"/>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152400" y="152400"/>
            <a:ext cx="5410200" cy="2590800"/>
          </a:xfrm>
          <a:effectLst>
            <a:outerShdw blurRad="63500" dist="71842" dir="2700000" algn="ctr" rotWithShape="0">
              <a:srgbClr val="000000">
                <a:alpha val="74998"/>
              </a:srgbClr>
            </a:outerShdw>
          </a:effectLst>
        </p:spPr>
        <p:txBody>
          <a:bodyPr/>
          <a:lstStyle/>
          <a:p>
            <a:pPr eaLnBrk="1" hangingPunct="1"/>
            <a:r>
              <a:rPr lang="en-US" sz="4000" b="1">
                <a:latin typeface="Arial" charset="0"/>
                <a:ea typeface="ＭＳ Ｐゴシック" charset="0"/>
              </a:rPr>
              <a:t>Jesus</a:t>
            </a:r>
            <a:r>
              <a:rPr lang="fr-FR" altLang="ja-JP" sz="4000" b="1">
                <a:latin typeface="Arial" charset="0"/>
                <a:ea typeface="ＭＳ Ｐゴシック" charset="0"/>
              </a:rPr>
              <a:t>'</a:t>
            </a:r>
            <a:r>
              <a:rPr lang="en-US" sz="4000" b="1">
                <a:latin typeface="Arial" charset="0"/>
                <a:ea typeface="ＭＳ Ｐゴシック" charset="0"/>
              </a:rPr>
              <a:t> illegal trials proved Him innocent </a:t>
            </a:r>
            <a:br>
              <a:rPr lang="en-US" sz="4000" b="1">
                <a:latin typeface="Arial" charset="0"/>
                <a:ea typeface="ＭＳ Ｐゴシック" charset="0"/>
              </a:rPr>
            </a:br>
            <a:r>
              <a:rPr lang="en-US" sz="4000" b="1">
                <a:latin typeface="Arial" charset="0"/>
                <a:ea typeface="ＭＳ Ｐゴシック" charset="0"/>
              </a:rPr>
              <a:t>(John 18:12-19:16a).</a:t>
            </a:r>
            <a:endParaRPr lang="en-US" sz="4000">
              <a:latin typeface="Arial" charset="0"/>
              <a:ea typeface="ＭＳ Ｐゴシック" charset="0"/>
            </a:endParaRPr>
          </a:p>
        </p:txBody>
      </p:sp>
      <p:pic>
        <p:nvPicPr>
          <p:cNvPr id="196611" name="Picture 3" descr="Gamali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3900" y="0"/>
            <a:ext cx="33401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descr="Death on Cro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9829800"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67" name="Rectangle 3"/>
          <p:cNvSpPr>
            <a:spLocks noGrp="1" noChangeArrowheads="1"/>
          </p:cNvSpPr>
          <p:nvPr>
            <p:ph type="title"/>
          </p:nvPr>
        </p:nvSpPr>
        <p:spPr>
          <a:xfrm>
            <a:off x="76200" y="0"/>
            <a:ext cx="9144000" cy="1600200"/>
          </a:xfrm>
          <a:effectLst>
            <a:outerShdw blurRad="63500" dist="107763" dir="13500000" algn="ctr" rotWithShape="0">
              <a:srgbClr val="000000">
                <a:alpha val="74998"/>
              </a:srgbClr>
            </a:outerShdw>
          </a:effectLst>
        </p:spPr>
        <p:txBody>
          <a:bodyPr/>
          <a:lstStyle/>
          <a:p>
            <a:pPr eaLnBrk="1" hangingPunct="1"/>
            <a:r>
              <a:rPr lang="en-US" sz="4800" b="1">
                <a:latin typeface="Tahoma" charset="0"/>
                <a:ea typeface="ＭＳ Ｐゴシック" charset="0"/>
              </a:rPr>
              <a:t>Jesus</a:t>
            </a:r>
            <a:r>
              <a:rPr lang="fr-FR" altLang="ja-JP" sz="4800" b="1">
                <a:latin typeface="Tahoma" charset="0"/>
                <a:ea typeface="ＭＳ Ｐゴシック" charset="0"/>
              </a:rPr>
              <a:t>'</a:t>
            </a:r>
            <a:r>
              <a:rPr lang="en-US" sz="4800" b="1">
                <a:latin typeface="Tahoma" charset="0"/>
                <a:ea typeface="ＭＳ Ｐゴシック" charset="0"/>
              </a:rPr>
              <a:t> death paid for our sin (John 19:16b-42)</a:t>
            </a:r>
            <a:endParaRPr lang="en-US" sz="4800">
              <a:latin typeface="Tahoma" charset="0"/>
              <a:ea typeface="ＭＳ Ｐゴシック" charset="0"/>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4" descr="Joseph of Armathea"/>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8716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38" name="Rectangle 2"/>
          <p:cNvSpPr>
            <a:spLocks noGrp="1" noChangeArrowheads="1"/>
          </p:cNvSpPr>
          <p:nvPr>
            <p:ph type="title"/>
          </p:nvPr>
        </p:nvSpPr>
        <p:spPr>
          <a:xfrm>
            <a:off x="685800" y="5486400"/>
            <a:ext cx="8229600" cy="944563"/>
          </a:xfrm>
          <a:effectLst>
            <a:outerShdw blurRad="63500" dist="71842" dir="18900000" algn="ctr" rotWithShape="0">
              <a:srgbClr val="000000">
                <a:alpha val="74998"/>
              </a:srgbClr>
            </a:outerShdw>
          </a:effectLst>
        </p:spPr>
        <p:txBody>
          <a:bodyPr/>
          <a:lstStyle/>
          <a:p>
            <a:pPr eaLnBrk="1" hangingPunct="1"/>
            <a:r>
              <a:rPr lang="ja-JP" altLang="en-US" sz="4800" b="1">
                <a:latin typeface="Arial" charset="0"/>
                <a:ea typeface="ＭＳ Ｐゴシック" charset="0"/>
              </a:rPr>
              <a:t>“</a:t>
            </a:r>
            <a:r>
              <a:rPr lang="en-US" altLang="ja-JP" sz="4800" b="1">
                <a:latin typeface="Tahoma" charset="0"/>
                <a:ea typeface="ＭＳ Ｐゴシック" charset="0"/>
              </a:rPr>
              <a:t>Make the tomb secure!</a:t>
            </a:r>
            <a:r>
              <a:rPr lang="ja-JP" altLang="en-US" sz="4800" b="1">
                <a:latin typeface="Arial" charset="0"/>
                <a:ea typeface="ＭＳ Ｐゴシック" charset="0"/>
              </a:rPr>
              <a:t>”</a:t>
            </a:r>
            <a:endParaRPr lang="en-US">
              <a:latin typeface="Tahoma" charset="0"/>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48482" name="Rectangle 2"/>
          <p:cNvSpPr>
            <a:spLocks noGrp="1" noChangeArrowheads="1"/>
          </p:cNvSpPr>
          <p:nvPr>
            <p:ph type="title" idx="4294967295"/>
          </p:nvPr>
        </p:nvSpPr>
        <p:spPr>
          <a:xfrm>
            <a:off x="685800" y="0"/>
            <a:ext cx="7772400" cy="1143000"/>
          </a:xfrm>
          <a:effectLst>
            <a:outerShdw blurRad="63500" dist="35921" dir="2700000" algn="ctr" rotWithShape="0">
              <a:srgbClr val="000000"/>
            </a:outerShdw>
          </a:effectLst>
        </p:spPr>
        <p:txBody>
          <a:bodyPr/>
          <a:lstStyle/>
          <a:p>
            <a:pPr eaLnBrk="1" hangingPunct="1">
              <a:defRPr/>
            </a:pPr>
            <a:r>
              <a:rPr lang="en-US">
                <a:solidFill>
                  <a:schemeClr val="bg1"/>
                </a:solidFill>
              </a:rPr>
              <a:t>Battle News</a:t>
            </a:r>
          </a:p>
        </p:txBody>
      </p:sp>
      <p:pic>
        <p:nvPicPr>
          <p:cNvPr id="202756" name="Picture 4" descr="welling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90600"/>
            <a:ext cx="3962400" cy="297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2757" name="Picture 5" descr="napole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990600"/>
            <a:ext cx="4438650" cy="297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2"/>
          <p:cNvSpPr>
            <a:spLocks noChangeArrowheads="1"/>
          </p:cNvSpPr>
          <p:nvPr/>
        </p:nvSpPr>
        <p:spPr bwMode="auto">
          <a:xfrm>
            <a:off x="0" y="4038600"/>
            <a:ext cx="4495800" cy="1143000"/>
          </a:xfrm>
          <a:prstGeom prst="rect">
            <a:avLst/>
          </a:prstGeom>
          <a:noFill/>
          <a:ln>
            <a:noFill/>
          </a:ln>
          <a:effectLst>
            <a:outerShdw blurRad="63500" dist="35921" dir="2700000" algn="ctr" rotWithShape="0">
              <a:srgbClr val="000000"/>
            </a:outerShdw>
          </a:effectLst>
        </p:spPr>
        <p:txBody>
          <a:bodyPr anchor="ctr"/>
          <a:lstStyle/>
          <a:p>
            <a:pPr algn="r" eaLnBrk="1" hangingPunct="1">
              <a:defRPr/>
            </a:pPr>
            <a:r>
              <a:rPr lang="en-US" sz="3600">
                <a:solidFill>
                  <a:schemeClr val="bg1"/>
                </a:solidFill>
              </a:rPr>
              <a:t>Wellington defeated</a:t>
            </a:r>
          </a:p>
        </p:txBody>
      </p:sp>
      <p:sp>
        <p:nvSpPr>
          <p:cNvPr id="3" name="Rectangle 2"/>
          <p:cNvSpPr>
            <a:spLocks noChangeArrowheads="1"/>
          </p:cNvSpPr>
          <p:nvPr/>
        </p:nvSpPr>
        <p:spPr bwMode="auto">
          <a:xfrm>
            <a:off x="4419600" y="4038600"/>
            <a:ext cx="4800600" cy="1143000"/>
          </a:xfrm>
          <a:prstGeom prst="rect">
            <a:avLst/>
          </a:prstGeom>
          <a:noFill/>
          <a:ln>
            <a:noFill/>
          </a:ln>
          <a:effectLst>
            <a:outerShdw blurRad="63500" dist="35921" dir="2700000" algn="ctr" rotWithShape="0">
              <a:srgbClr val="000000"/>
            </a:outerShdw>
          </a:effectLst>
        </p:spPr>
        <p:txBody>
          <a:bodyPr anchor="ctr"/>
          <a:lstStyle/>
          <a:p>
            <a:pPr eaLnBrk="1" hangingPunct="1">
              <a:defRPr/>
            </a:pPr>
            <a:r>
              <a:rPr lang="en-US" sz="3600">
                <a:solidFill>
                  <a:schemeClr val="bg1"/>
                </a:solidFill>
              </a:rPr>
              <a:t>Napoleon at Waterloo</a:t>
            </a:r>
          </a:p>
        </p:txBody>
      </p:sp>
      <p:sp>
        <p:nvSpPr>
          <p:cNvPr id="4" name="Rectangle 2"/>
          <p:cNvSpPr>
            <a:spLocks noChangeArrowheads="1"/>
          </p:cNvSpPr>
          <p:nvPr/>
        </p:nvSpPr>
        <p:spPr bwMode="auto">
          <a:xfrm>
            <a:off x="152400" y="5257800"/>
            <a:ext cx="4114800" cy="1143000"/>
          </a:xfrm>
          <a:prstGeom prst="rect">
            <a:avLst/>
          </a:prstGeom>
          <a:noFill/>
          <a:ln>
            <a:noFill/>
          </a:ln>
          <a:effectLst>
            <a:outerShdw blurRad="63500" dist="35921" dir="2700000" algn="ctr" rotWithShape="0">
              <a:srgbClr val="000000"/>
            </a:outerShdw>
          </a:effectLst>
        </p:spPr>
        <p:txBody>
          <a:bodyPr anchor="ctr"/>
          <a:lstStyle/>
          <a:p>
            <a:pPr algn="r" eaLnBrk="1" hangingPunct="1">
              <a:defRPr/>
            </a:pPr>
            <a:r>
              <a:rPr lang="en-US" sz="3600">
                <a:solidFill>
                  <a:schemeClr val="bg1"/>
                </a:solidFill>
              </a:rPr>
              <a:t>Jesus defeated</a:t>
            </a:r>
          </a:p>
        </p:txBody>
      </p:sp>
      <p:sp>
        <p:nvSpPr>
          <p:cNvPr id="5" name="Rectangle 2"/>
          <p:cNvSpPr>
            <a:spLocks noChangeArrowheads="1"/>
          </p:cNvSpPr>
          <p:nvPr/>
        </p:nvSpPr>
        <p:spPr bwMode="auto">
          <a:xfrm>
            <a:off x="4267200" y="5257800"/>
            <a:ext cx="4724400" cy="1143000"/>
          </a:xfrm>
          <a:prstGeom prst="rect">
            <a:avLst/>
          </a:prstGeom>
          <a:noFill/>
          <a:ln>
            <a:noFill/>
          </a:ln>
          <a:effectLst>
            <a:outerShdw blurRad="63500" dist="35921" dir="2700000" algn="ctr" rotWithShape="0">
              <a:srgbClr val="000000"/>
            </a:outerShdw>
          </a:effectLst>
        </p:spPr>
        <p:txBody>
          <a:bodyPr anchor="ctr"/>
          <a:lstStyle/>
          <a:p>
            <a:pPr eaLnBrk="1" hangingPunct="1">
              <a:defRPr/>
            </a:pPr>
            <a:r>
              <a:rPr lang="en-US" sz="3600">
                <a:solidFill>
                  <a:schemeClr val="bg1"/>
                </a:solidFill>
              </a:rPr>
              <a:t>Satan at Calvary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dissolve">
                                      <p:cBhvr>
                                        <p:cTn id="17" dur="500"/>
                                        <p:tgtEl>
                                          <p:spTgt spid="4">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dissolve">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P spid="3" grpId="0" build="p" autoUpdateAnimBg="0"/>
      <p:bldP spid="4" grpId="0" build="p" autoUpdateAnimBg="0"/>
      <p:bldP spid="5"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descr="Resurre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9163" y="0"/>
            <a:ext cx="56848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15" name="Rectangle 3"/>
          <p:cNvSpPr>
            <a:spLocks noGrp="1" noChangeArrowheads="1"/>
          </p:cNvSpPr>
          <p:nvPr>
            <p:ph type="title"/>
          </p:nvPr>
        </p:nvSpPr>
        <p:spPr>
          <a:xfrm>
            <a:off x="35496" y="5733256"/>
            <a:ext cx="9108504" cy="914400"/>
          </a:xfrm>
          <a:effectLst>
            <a:outerShdw blurRad="63500" dist="74053" dir="19742175" algn="ctr" rotWithShape="0">
              <a:srgbClr val="000000">
                <a:alpha val="74998"/>
              </a:srgbClr>
            </a:outerShdw>
          </a:effectLst>
        </p:spPr>
        <p:txBody>
          <a:bodyPr/>
          <a:lstStyle/>
          <a:p>
            <a:pPr marL="1085850" indent="-1085850" eaLnBrk="1" hangingPunct="1"/>
            <a:r>
              <a:rPr lang="en-US" sz="4800" b="1">
                <a:solidFill>
                  <a:schemeClr val="tx1"/>
                </a:solidFill>
                <a:latin typeface="Tahoma" charset="0"/>
                <a:ea typeface="SimSun" charset="0"/>
                <a:cs typeface="SimSun" charset="0"/>
              </a:rPr>
              <a:t>The Key Idea of John 20</a:t>
            </a:r>
          </a:p>
        </p:txBody>
      </p:sp>
      <p:sp>
        <p:nvSpPr>
          <p:cNvPr id="141316" name="Text Box 4"/>
          <p:cNvSpPr txBox="1">
            <a:spLocks noChangeArrowheads="1"/>
          </p:cNvSpPr>
          <p:nvPr/>
        </p:nvSpPr>
        <p:spPr bwMode="auto">
          <a:xfrm>
            <a:off x="467544" y="2133600"/>
            <a:ext cx="8143056" cy="3019425"/>
          </a:xfrm>
          <a:prstGeom prst="rect">
            <a:avLst/>
          </a:prstGeom>
          <a:noFill/>
          <a:ln>
            <a:noFill/>
          </a:ln>
          <a:effectLst>
            <a:outerShdw blurRad="63500" dist="74053" dir="19742175" algn="ctr" rotWithShape="0">
              <a:srgbClr val="000000">
                <a:alpha val="74998"/>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5400" b="1">
                <a:effectLst>
                  <a:outerShdw blurRad="38100" dist="38100" dir="2700000" algn="tl">
                    <a:srgbClr val="000000"/>
                  </a:outerShdw>
                </a:effectLst>
                <a:latin typeface="Tahoma" charset="0"/>
                <a:ea typeface="SimSun" charset="0"/>
                <a:cs typeface="SimSun" charset="0"/>
              </a:rPr>
              <a:t>Jesus</a:t>
            </a:r>
            <a:r>
              <a:rPr lang="fr-FR" altLang="zh-CN" sz="5400" b="1">
                <a:effectLst>
                  <a:outerShdw blurRad="38100" dist="38100" dir="2700000" algn="tl">
                    <a:srgbClr val="000000"/>
                  </a:outerShdw>
                </a:effectLst>
                <a:latin typeface="Tahoma" charset="0"/>
                <a:ea typeface="SimSun" charset="0"/>
                <a:cs typeface="SimSun" charset="0"/>
              </a:rPr>
              <a:t>'</a:t>
            </a:r>
            <a:r>
              <a:rPr lang="en-US" altLang="zh-CN" sz="5400" b="1">
                <a:effectLst>
                  <a:outerShdw blurRad="38100" dist="38100" dir="2700000" algn="tl">
                    <a:srgbClr val="000000"/>
                  </a:outerShdw>
                </a:effectLst>
                <a:latin typeface="Tahoma" charset="0"/>
                <a:ea typeface="SimSun" charset="0"/>
                <a:cs typeface="SimSun" charset="0"/>
              </a:rPr>
              <a:t> resurrection meets each of us at our point of </a:t>
            </a:r>
            <a:r>
              <a:rPr lang="en-US" altLang="zh-CN" sz="5400" b="1">
                <a:solidFill>
                  <a:srgbClr val="FFFF00"/>
                </a:solidFill>
                <a:effectLst>
                  <a:outerShdw blurRad="38100" dist="38100" dir="2700000" algn="tl">
                    <a:srgbClr val="000000"/>
                  </a:outerShdw>
                </a:effectLst>
                <a:latin typeface="Tahoma" charset="0"/>
                <a:ea typeface="SimSun" charset="0"/>
                <a:cs typeface="SimSun" charset="0"/>
              </a:rPr>
              <a:t>need</a:t>
            </a:r>
            <a:r>
              <a:rPr lang="en-US" altLang="zh-CN" sz="5400" b="1">
                <a:effectLst>
                  <a:outerShdw blurRad="38100" dist="38100" dir="2700000" algn="tl">
                    <a:srgbClr val="000000"/>
                  </a:outerShdw>
                </a:effectLst>
                <a:latin typeface="Tahoma" charset="0"/>
                <a:ea typeface="SimSun" charset="0"/>
                <a:cs typeface="SimSun" charset="0"/>
              </a:rPr>
              <a:t>.</a:t>
            </a:r>
            <a:endParaRPr lang="en-US" sz="5400" b="1">
              <a:effectLst>
                <a:outerShdw blurRad="38100" dist="38100" dir="2700000" algn="tl">
                  <a:srgbClr val="000000"/>
                </a:outerShdw>
              </a:effectLst>
              <a:latin typeface="Tahoma" charset="0"/>
              <a:ea typeface="SimSun" charset="0"/>
              <a:cs typeface="SimSun" charset="0"/>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4" descr="Family 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6200"/>
            <a:ext cx="11125200" cy="7234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498" name="Rectangle 2"/>
          <p:cNvSpPr>
            <a:spLocks noGrp="1" noChangeArrowheads="1"/>
          </p:cNvSpPr>
          <p:nvPr>
            <p:ph type="title"/>
          </p:nvPr>
        </p:nvSpPr>
        <p:spPr>
          <a:xfrm>
            <a:off x="76200" y="76200"/>
            <a:ext cx="1981200" cy="1017588"/>
          </a:xfrm>
        </p:spPr>
        <p:txBody>
          <a:bodyPr/>
          <a:lstStyle/>
          <a:p>
            <a:pPr eaLnBrk="1" hangingPunct="1"/>
            <a:r>
              <a:rPr lang="en-US" b="1">
                <a:latin typeface="Arial" charset="0"/>
                <a:ea typeface="ＭＳ Ｐゴシック" charset="0"/>
                <a:cs typeface="ＭＳ Ｐゴシック" charset="0"/>
              </a:rPr>
              <a:t>1996</a:t>
            </a:r>
          </a:p>
        </p:txBody>
      </p:sp>
      <p:sp>
        <p:nvSpPr>
          <p:cNvPr id="2" name="Rounded Rectangular Callout 1"/>
          <p:cNvSpPr/>
          <p:nvPr/>
        </p:nvSpPr>
        <p:spPr bwMode="auto">
          <a:xfrm>
            <a:off x="4283968" y="4797152"/>
            <a:ext cx="4680520" cy="2232248"/>
          </a:xfrm>
          <a:prstGeom prst="wedgeRoundRectCallout">
            <a:avLst>
              <a:gd name="adj1" fmla="val -76350"/>
              <a:gd name="adj2" fmla="val -72228"/>
              <a:gd name="adj3" fmla="val 16667"/>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7200" b="0" i="0" u="none" strike="noStrike" cap="none" normalizeH="0" baseline="0">
              <a:ln>
                <a:noFill/>
              </a:ln>
              <a:solidFill>
                <a:schemeClr val="tx1"/>
              </a:solidFill>
              <a:effectLst/>
              <a:latin typeface="Arial" pitchFamily="-111" charset="0"/>
            </a:endParaRPr>
          </a:p>
        </p:txBody>
      </p:sp>
      <p:sp>
        <p:nvSpPr>
          <p:cNvPr id="5" name="TextBox 2"/>
          <p:cNvSpPr txBox="1">
            <a:spLocks noChangeArrowheads="1"/>
          </p:cNvSpPr>
          <p:nvPr/>
        </p:nvSpPr>
        <p:spPr bwMode="auto">
          <a:xfrm>
            <a:off x="4572000" y="5085184"/>
            <a:ext cx="4104456" cy="1446546"/>
          </a:xfrm>
          <a:prstGeom prst="rect">
            <a:avLst/>
          </a:prstGeom>
          <a:noFill/>
          <a:ln>
            <a:noFill/>
          </a:ln>
        </p:spPr>
        <p:txBody>
          <a:bodyPr wrap="square" lIns="91435" tIns="45718" rIns="91435" bIns="45718">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353"/>
            <a:r>
              <a:rPr lang="en-US" sz="4400" b="1" dirty="0">
                <a:solidFill>
                  <a:srgbClr val="000000"/>
                </a:solidFill>
                <a:latin typeface="Arial"/>
                <a:cs typeface="Arial"/>
              </a:rPr>
              <a:t>Dad, is Easter a chicken?</a:t>
            </a:r>
            <a:endParaRPr lang="en-US" sz="5400" b="1" dirty="0">
              <a:solidFill>
                <a:srgbClr val="000000"/>
              </a:solidFill>
              <a:latin typeface="Arial"/>
              <a:cs typeface="Arial"/>
            </a:endParaRPr>
          </a:p>
        </p:txBody>
      </p:sp>
    </p:spTree>
    <p:extLst>
      <p:ext uri="{BB962C8B-B14F-4D97-AF65-F5344CB8AC3E}">
        <p14:creationId xmlns:p14="http://schemas.microsoft.com/office/powerpoint/2010/main" val="32025870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4" descr="2149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6" name="Rectangle 2"/>
          <p:cNvSpPr>
            <a:spLocks noGrp="1" noChangeArrowheads="1"/>
          </p:cNvSpPr>
          <p:nvPr>
            <p:ph type="ctrTitle"/>
          </p:nvPr>
        </p:nvSpPr>
        <p:spPr>
          <a:xfrm>
            <a:off x="685800" y="3048000"/>
            <a:ext cx="7847013" cy="3549650"/>
          </a:xfrm>
        </p:spPr>
        <p:txBody>
          <a:bodyPr/>
          <a:lstStyle/>
          <a:p>
            <a:pPr eaLnBrk="1" hangingPunct="1"/>
            <a:r>
              <a:rPr lang="en-US" b="1">
                <a:solidFill>
                  <a:srgbClr val="000000"/>
                </a:solidFill>
                <a:effectLst>
                  <a:outerShdw blurRad="38100" dist="38100" dir="2700000" algn="tl">
                    <a:srgbClr val="FFFFFF"/>
                  </a:outerShdw>
                </a:effectLst>
                <a:latin typeface="Tahoma" charset="0"/>
                <a:ea typeface="ＭＳ Ｐゴシック" charset="0"/>
              </a:rPr>
              <a:t>I. The </a:t>
            </a:r>
            <a:r>
              <a:rPr lang="en-US" b="1">
                <a:solidFill>
                  <a:srgbClr val="800080"/>
                </a:solidFill>
                <a:latin typeface="Tahoma" charset="0"/>
                <a:ea typeface="ＭＳ Ｐゴシック" charset="0"/>
              </a:rPr>
              <a:t>empty</a:t>
            </a:r>
            <a:r>
              <a:rPr lang="en-US" b="1">
                <a:solidFill>
                  <a:srgbClr val="000000"/>
                </a:solidFill>
                <a:effectLst>
                  <a:outerShdw blurRad="38100" dist="38100" dir="2700000" algn="tl">
                    <a:srgbClr val="FFFFFF"/>
                  </a:outerShdw>
                </a:effectLst>
                <a:latin typeface="Tahoma" charset="0"/>
                <a:ea typeface="ＭＳ Ｐゴシック" charset="0"/>
              </a:rPr>
              <a:t> tomb shows us that Christ is alive today (20:1-9).</a:t>
            </a:r>
            <a:endParaRPr lang="en-US" b="1">
              <a:latin typeface="Tahoma"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ctrTitle" idx="4294967295"/>
          </p:nvPr>
        </p:nvSpPr>
        <p:spPr>
          <a:xfrm>
            <a:off x="609600" y="990600"/>
            <a:ext cx="7772400" cy="1143000"/>
          </a:xfrm>
        </p:spPr>
        <p:txBody>
          <a:bodyPr/>
          <a:lstStyle/>
          <a:p>
            <a:pPr eaLnBrk="1" hangingPunct="1"/>
            <a:r>
              <a:rPr lang="ja-JP" altLang="en-US" b="1" i="1">
                <a:solidFill>
                  <a:schemeClr val="bg1"/>
                </a:solidFill>
                <a:latin typeface="Arial" charset="0"/>
                <a:ea typeface="ＭＳ Ｐゴシック" charset="0"/>
                <a:cs typeface="ＭＳ Ｐゴシック" charset="0"/>
              </a:rPr>
              <a:t>“</a:t>
            </a:r>
            <a:r>
              <a:rPr lang="en-US" altLang="ja-JP" b="1" i="1">
                <a:solidFill>
                  <a:schemeClr val="bg1"/>
                </a:solidFill>
                <a:latin typeface="Arial" charset="0"/>
                <a:ea typeface="ＭＳ Ｐゴシック" charset="0"/>
                <a:cs typeface="ＭＳ Ｐゴシック" charset="0"/>
              </a:rPr>
              <a:t>The Gospel of John</a:t>
            </a:r>
            <a:r>
              <a:rPr lang="ja-JP" altLang="en-US" b="1" i="1">
                <a:solidFill>
                  <a:schemeClr val="bg1"/>
                </a:solidFill>
                <a:latin typeface="Arial" charset="0"/>
                <a:ea typeface="ＭＳ Ｐゴシック" charset="0"/>
                <a:cs typeface="ＭＳ Ｐゴシック" charset="0"/>
              </a:rPr>
              <a:t>”</a:t>
            </a:r>
            <a:r>
              <a:rPr lang="en-US" altLang="ja-JP" b="1" i="1" baseline="30000">
                <a:solidFill>
                  <a:schemeClr val="bg1"/>
                </a:solidFill>
                <a:latin typeface="Arial" charset="0"/>
                <a:ea typeface="ＭＳ Ｐゴシック" charset="0"/>
                <a:cs typeface="ＭＳ Ｐゴシック" charset="0"/>
              </a:rPr>
              <a:t> ®</a:t>
            </a:r>
            <a:r>
              <a:rPr lang="en-US" altLang="ja-JP" b="1" i="1">
                <a:solidFill>
                  <a:schemeClr val="bg1"/>
                </a:solidFill>
                <a:latin typeface="Arial" charset="0"/>
                <a:ea typeface="ＭＳ Ｐゴシック" charset="0"/>
                <a:cs typeface="ＭＳ Ｐゴシック" charset="0"/>
              </a:rPr>
              <a:t> </a:t>
            </a:r>
            <a:r>
              <a:rPr lang="en-US" altLang="ja-JP" sz="3600" b="1" i="1">
                <a:solidFill>
                  <a:schemeClr val="bg1"/>
                </a:solidFill>
                <a:latin typeface="Arial" charset="0"/>
                <a:ea typeface="ＭＳ Ｐゴシック" charset="0"/>
                <a:cs typeface="ＭＳ Ｐゴシック" charset="0"/>
              </a:rPr>
              <a:t>Movie</a:t>
            </a:r>
            <a:endParaRPr lang="en-US" sz="4800" b="1">
              <a:solidFill>
                <a:schemeClr val="bg1"/>
              </a:solidFill>
              <a:latin typeface="Arial" charset="0"/>
              <a:ea typeface="ＭＳ Ｐゴシック" charset="0"/>
              <a:cs typeface="ＭＳ Ｐゴシック" charset="0"/>
            </a:endParaRPr>
          </a:p>
        </p:txBody>
      </p:sp>
      <p:sp>
        <p:nvSpPr>
          <p:cNvPr id="207875" name="Rectangle 2"/>
          <p:cNvSpPr>
            <a:spLocks noChangeArrowheads="1"/>
          </p:cNvSpPr>
          <p:nvPr/>
        </p:nvSpPr>
        <p:spPr bwMode="auto">
          <a:xfrm>
            <a:off x="609600" y="2895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sz="4800" b="1">
                <a:solidFill>
                  <a:schemeClr val="bg1"/>
                </a:solidFill>
              </a:rPr>
              <a:t>John 20:1-9</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8-04-01 at 7.58.53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2989"/>
            <a:ext cx="9144000" cy="6355011"/>
          </a:xfrm>
          <a:prstGeom prst="rect">
            <a:avLst/>
          </a:prstGeom>
        </p:spPr>
      </p:pic>
      <p:sp>
        <p:nvSpPr>
          <p:cNvPr id="273410" name="Rectangle 2"/>
          <p:cNvSpPr>
            <a:spLocks noGrp="1" noChangeArrowheads="1"/>
          </p:cNvSpPr>
          <p:nvPr>
            <p:ph type="title"/>
          </p:nvPr>
        </p:nvSpPr>
        <p:spPr>
          <a:xfrm>
            <a:off x="38100" y="44450"/>
            <a:ext cx="9070975" cy="864270"/>
          </a:xfrm>
          <a:solidFill>
            <a:schemeClr val="tx1"/>
          </a:solidFill>
        </p:spPr>
        <p:txBody>
          <a:bodyPr/>
          <a:lstStyle/>
          <a:p>
            <a:pPr eaLnBrk="1" hangingPunct="1"/>
            <a:r>
              <a:rPr lang="en-US" b="1">
                <a:solidFill>
                  <a:srgbClr val="FFFFFF"/>
                </a:solidFill>
                <a:latin typeface="Tahoma" charset="0"/>
                <a:ea typeface="ＭＳ Ｐゴシック" charset="0"/>
              </a:rPr>
              <a:t>Three Initial Witnesses</a:t>
            </a:r>
          </a:p>
        </p:txBody>
      </p:sp>
      <p:sp>
        <p:nvSpPr>
          <p:cNvPr id="209924" name="Rectangle 5"/>
          <p:cNvSpPr>
            <a:spLocks noChangeArrowheads="1"/>
          </p:cNvSpPr>
          <p:nvPr/>
        </p:nvSpPr>
        <p:spPr bwMode="auto">
          <a:xfrm>
            <a:off x="107504" y="1772816"/>
            <a:ext cx="49530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765175" indent="-765175" eaLnBrk="1" hangingPunct="1">
              <a:spcBef>
                <a:spcPct val="20000"/>
              </a:spcBef>
              <a:buClr>
                <a:schemeClr val="hlink"/>
              </a:buClr>
              <a:buSzPct val="80000"/>
              <a:buFont typeface="Wingdings" charset="0"/>
              <a:buChar char="n"/>
            </a:pPr>
            <a:r>
              <a:rPr lang="en-US" sz="4400" b="1">
                <a:solidFill>
                  <a:srgbClr val="FFFFFF"/>
                </a:solidFill>
                <a:latin typeface="Tahoma" charset="0"/>
              </a:rPr>
              <a:t>Mary (1-2)</a:t>
            </a:r>
          </a:p>
          <a:p>
            <a:pPr marL="765175" indent="-765175" eaLnBrk="1" hangingPunct="1">
              <a:spcBef>
                <a:spcPct val="20000"/>
              </a:spcBef>
              <a:buClr>
                <a:schemeClr val="hlink"/>
              </a:buClr>
              <a:buSzPct val="80000"/>
              <a:buFont typeface="Wingdings" charset="0"/>
              <a:buChar char="n"/>
            </a:pPr>
            <a:r>
              <a:rPr lang="en-US" sz="4400" b="1">
                <a:solidFill>
                  <a:srgbClr val="FFFFFF"/>
                </a:solidFill>
                <a:latin typeface="Tahoma" charset="0"/>
              </a:rPr>
              <a:t>John (3-5)</a:t>
            </a:r>
          </a:p>
          <a:p>
            <a:pPr marL="765175" indent="-765175" eaLnBrk="1" hangingPunct="1">
              <a:spcBef>
                <a:spcPct val="20000"/>
              </a:spcBef>
              <a:buClr>
                <a:schemeClr val="hlink"/>
              </a:buClr>
              <a:buSzPct val="80000"/>
              <a:buFont typeface="Wingdings" charset="0"/>
              <a:buChar char="n"/>
            </a:pPr>
            <a:r>
              <a:rPr lang="en-US" sz="4400" b="1">
                <a:solidFill>
                  <a:srgbClr val="FFFFFF"/>
                </a:solidFill>
                <a:latin typeface="Tahoma" charset="0"/>
              </a:rPr>
              <a:t>Peter (6-9)</a:t>
            </a:r>
          </a:p>
        </p:txBody>
      </p:sp>
    </p:spTree>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48482" name="Rectangle 2"/>
          <p:cNvSpPr>
            <a:spLocks noGrp="1" noChangeArrowheads="1"/>
          </p:cNvSpPr>
          <p:nvPr>
            <p:ph type="title" idx="4294967295"/>
          </p:nvPr>
        </p:nvSpPr>
        <p:spPr>
          <a:xfrm>
            <a:off x="0" y="76200"/>
            <a:ext cx="9144000" cy="1143000"/>
          </a:xfrm>
          <a:effectLst>
            <a:outerShdw blurRad="63500" dist="35921" dir="2700000" algn="ctr" rotWithShape="0">
              <a:srgbClr val="000000"/>
            </a:outerShdw>
          </a:effectLst>
        </p:spPr>
        <p:txBody>
          <a:bodyPr/>
          <a:lstStyle/>
          <a:p>
            <a:pPr eaLnBrk="1" hangingPunct="1"/>
            <a:r>
              <a:rPr lang="en-US" sz="4000" b="1">
                <a:solidFill>
                  <a:schemeClr val="bg1"/>
                </a:solidFill>
                <a:latin typeface="Arial" charset="0"/>
                <a:ea typeface="ＭＳ Ｐゴシック" charset="0"/>
                <a:cs typeface="ＭＳ Ｐゴシック" charset="0"/>
              </a:rPr>
              <a:t>From Inside the Tomb Looking Out</a:t>
            </a:r>
            <a:endParaRPr lang="en-US" b="1">
              <a:latin typeface="Arial" charset="0"/>
              <a:ea typeface="ＭＳ Ｐゴシック" charset="0"/>
              <a:cs typeface="ＭＳ Ｐゴシック" charset="0"/>
            </a:endParaRPr>
          </a:p>
        </p:txBody>
      </p:sp>
      <p:pic>
        <p:nvPicPr>
          <p:cNvPr id="210948" name="Picture 1028" descr="Israel---Garden-Tomb"/>
          <p:cNvPicPr>
            <a:picLocks noChangeAspect="1" noChangeArrowheads="1"/>
          </p:cNvPicPr>
          <p:nvPr/>
        </p:nvPicPr>
        <p:blipFill>
          <a:blip r:embed="rId3">
            <a:extLst>
              <a:ext uri="{28A0092B-C50C-407E-A947-70E740481C1C}">
                <a14:useLocalDpi xmlns:a14="http://schemas.microsoft.com/office/drawing/2010/main" val="0"/>
              </a:ext>
            </a:extLst>
          </a:blip>
          <a:srcRect b="-322"/>
          <a:stretch>
            <a:fillRect/>
          </a:stretch>
        </p:blipFill>
        <p:spPr bwMode="auto">
          <a:xfrm>
            <a:off x="2514600" y="1295400"/>
            <a:ext cx="48768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0" y="10034"/>
            <a:ext cx="9144000" cy="5296072"/>
          </a:xfrm>
          <a:prstGeom prst="rect">
            <a:avLst/>
          </a:prstGeom>
        </p:spPr>
      </p:pic>
      <p:sp>
        <p:nvSpPr>
          <p:cNvPr id="2" name="Rectangle 2"/>
          <p:cNvSpPr>
            <a:spLocks noChangeArrowheads="1"/>
          </p:cNvSpPr>
          <p:nvPr/>
        </p:nvSpPr>
        <p:spPr bwMode="auto">
          <a:xfrm>
            <a:off x="0" y="5486400"/>
            <a:ext cx="9144000" cy="1143000"/>
          </a:xfrm>
          <a:prstGeom prst="rect">
            <a:avLst/>
          </a:prstGeom>
          <a:noFill/>
          <a:ln>
            <a:noFill/>
          </a:ln>
          <a:effectLst>
            <a:outerShdw blurRad="63500" dist="35921" dir="2700000" algn="ctr" rotWithShape="0">
              <a:srgbClr val="000000"/>
            </a:outerShdw>
          </a:effectLst>
        </p:spPr>
        <p:txBody>
          <a:bodyPr anchor="ctr"/>
          <a:lstStyle/>
          <a:p>
            <a:pPr algn="ctr" eaLnBrk="1" hangingPunct="1"/>
            <a:r>
              <a:rPr lang="en-US" sz="4000" b="1">
                <a:solidFill>
                  <a:schemeClr val="bg1"/>
                </a:solidFill>
              </a:rPr>
              <a:t>The Roman seal prevented tampering</a:t>
            </a:r>
            <a:endParaRPr lang="en-US" sz="4400" b="1">
              <a:solidFill>
                <a:schemeClr val="tx2"/>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148482" name="Rectangle 2"/>
          <p:cNvSpPr>
            <a:spLocks noGrp="1" noChangeArrowheads="1"/>
          </p:cNvSpPr>
          <p:nvPr>
            <p:ph type="title" idx="4294967295"/>
          </p:nvPr>
        </p:nvSpPr>
        <p:spPr>
          <a:xfrm>
            <a:off x="31256" y="-32550"/>
            <a:ext cx="9144000" cy="725246"/>
          </a:xfrm>
          <a:solidFill>
            <a:schemeClr val="tx1"/>
          </a:solidFill>
          <a:effectLst>
            <a:outerShdw blurRad="63500" dist="35921" dir="2700000" algn="ctr" rotWithShape="0">
              <a:srgbClr val="000000"/>
            </a:outerShdw>
          </a:effectLst>
        </p:spPr>
        <p:txBody>
          <a:bodyPr/>
          <a:lstStyle/>
          <a:p>
            <a:pPr eaLnBrk="1" hangingPunct="1"/>
            <a:r>
              <a:rPr lang="en-US" sz="4000" b="1">
                <a:solidFill>
                  <a:schemeClr val="bg1"/>
                </a:solidFill>
                <a:latin typeface="Arial" charset="0"/>
                <a:ea typeface="ＭＳ Ｐゴシック" charset="0"/>
                <a:cs typeface="ＭＳ Ｐゴシック" charset="0"/>
              </a:rPr>
              <a:t>The stone was rolled away…</a:t>
            </a:r>
            <a:endParaRPr lang="en-US" b="1">
              <a:latin typeface="Arial" charset="0"/>
              <a:ea typeface="ＭＳ Ｐゴシック" charset="0"/>
              <a:cs typeface="ＭＳ Ｐゴシック" charset="0"/>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42" name="Picture 4" descr="garden_tomb_10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43" name="Rectangle 2"/>
          <p:cNvSpPr>
            <a:spLocks noGrp="1" noChangeArrowheads="1"/>
          </p:cNvSpPr>
          <p:nvPr>
            <p:ph type="title" idx="4294967295"/>
          </p:nvPr>
        </p:nvSpPr>
        <p:spPr>
          <a:xfrm>
            <a:off x="0" y="0"/>
            <a:ext cx="5715000" cy="1143000"/>
          </a:xfrm>
        </p:spPr>
        <p:txBody>
          <a:bodyPr/>
          <a:lstStyle/>
          <a:p>
            <a:pPr eaLnBrk="1" hangingPunct="1"/>
            <a:r>
              <a:rPr lang="en-US" b="1">
                <a:solidFill>
                  <a:schemeClr val="tx1"/>
                </a:solidFill>
                <a:latin typeface="Arial" charset="0"/>
                <a:ea typeface="ＭＳ Ｐゴシック" charset="0"/>
                <a:cs typeface="ＭＳ Ｐゴシック" charset="0"/>
              </a:rPr>
              <a:t>The Garden Tomb</a:t>
            </a:r>
            <a:endParaRPr lang="en-US">
              <a:latin typeface="Arial" charset="0"/>
              <a:ea typeface="ＭＳ Ｐゴシック" charset="0"/>
              <a:cs typeface="ＭＳ Ｐゴシック"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descr="graveclothes"/>
          <p:cNvPicPr>
            <a:picLocks noChangeAspect="1" noChangeArrowheads="1"/>
          </p:cNvPicPr>
          <p:nvPr/>
        </p:nvPicPr>
        <p:blipFill rotWithShape="1">
          <a:blip r:embed="rId3">
            <a:extLst>
              <a:ext uri="{28A0092B-C50C-407E-A947-70E740481C1C}">
                <a14:useLocalDpi xmlns:a14="http://schemas.microsoft.com/office/drawing/2010/main" val="0"/>
              </a:ext>
            </a:extLst>
          </a:blip>
          <a:srcRect r="4762"/>
          <a:stretch/>
        </p:blipFill>
        <p:spPr bwMode="auto">
          <a:xfrm>
            <a:off x="0" y="0"/>
            <a:ext cx="9144000" cy="685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7459" name="Rectangle 3"/>
          <p:cNvSpPr>
            <a:spLocks noGrp="1" noChangeArrowheads="1"/>
          </p:cNvSpPr>
          <p:nvPr>
            <p:ph type="title"/>
          </p:nvPr>
        </p:nvSpPr>
        <p:spPr>
          <a:xfrm>
            <a:off x="3581400" y="274638"/>
            <a:ext cx="1981200" cy="3306762"/>
          </a:xfrm>
        </p:spPr>
        <p:txBody>
          <a:bodyPr/>
          <a:lstStyle/>
          <a:p>
            <a:pPr eaLnBrk="1" hangingPunct="1"/>
            <a:r>
              <a:rPr lang="en-US">
                <a:latin typeface="Tahoma" charset="0"/>
                <a:ea typeface="ＭＳ Ｐゴシック" charset="0"/>
              </a:rPr>
              <a:t>Empty linens</a:t>
            </a:r>
          </a:p>
        </p:txBody>
      </p:sp>
      <p:pic>
        <p:nvPicPr>
          <p:cNvPr id="2" name="Picture 1"/>
          <p:cNvPicPr>
            <a:picLocks noChangeAspect="1"/>
          </p:cNvPicPr>
          <p:nvPr/>
        </p:nvPicPr>
        <p:blipFill>
          <a:blip r:embed="rId4"/>
          <a:stretch>
            <a:fillRect/>
          </a:stretch>
        </p:blipFill>
        <p:spPr>
          <a:xfrm>
            <a:off x="3923928" y="2924944"/>
            <a:ext cx="4807851" cy="36058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idx="4294967295"/>
          </p:nvPr>
        </p:nvSpPr>
        <p:spPr>
          <a:xfrm>
            <a:off x="0" y="26988"/>
            <a:ext cx="9144000" cy="1143000"/>
          </a:xfrm>
          <a:effectLst>
            <a:outerShdw blurRad="63500" dist="35921" dir="2700000" algn="ctr" rotWithShape="0">
              <a:srgbClr val="000000"/>
            </a:outerShdw>
          </a:effectLst>
        </p:spPr>
        <p:txBody>
          <a:bodyPr/>
          <a:lstStyle/>
          <a:p>
            <a:pPr eaLnBrk="1" hangingPunct="1">
              <a:defRPr/>
            </a:pPr>
            <a:r>
              <a:rPr lang="en-US" b="1"/>
              <a:t>Seeing is believing?</a:t>
            </a:r>
          </a:p>
        </p:txBody>
      </p:sp>
    </p:spTree>
  </p:cSld>
  <p:clrMapOvr>
    <a:overrideClrMapping bg1="lt1" tx1="dk1" bg2="lt2" tx2="dk2" accent1="accent1" accent2="accent2" accent3="accent3" accent4="accent4" accent5="accent5" accent6="accent6" hlink="hlink" folHlink="folHlink"/>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1186" name="Rectangle 2"/>
          <p:cNvSpPr>
            <a:spLocks noChangeArrowheads="1"/>
          </p:cNvSpPr>
          <p:nvPr/>
        </p:nvSpPr>
        <p:spPr bwMode="auto">
          <a:xfrm>
            <a:off x="0" y="0"/>
            <a:ext cx="9144000" cy="6858000"/>
          </a:xfrm>
          <a:prstGeom prst="rect">
            <a:avLst/>
          </a:prstGeom>
          <a:gradFill rotWithShape="0">
            <a:gsLst>
              <a:gs pos="0">
                <a:srgbClr val="261953"/>
              </a:gs>
              <a:gs pos="100000">
                <a:schemeClr val="tx1"/>
              </a:gs>
            </a:gsLst>
            <a:path path="shape">
              <a:fillToRect l="50000" t="50000" r="50000" b="50000"/>
            </a:path>
          </a:gradFill>
          <a:ln w="9525">
            <a:solidFill>
              <a:schemeClr val="tx1"/>
            </a:solidFill>
            <a:miter lim="800000"/>
            <a:headEnd/>
            <a:tailEnd/>
          </a:ln>
        </p:spPr>
        <p:txBody>
          <a:bodyPr wrap="none" anchor="ctr"/>
          <a:lstStyle/>
          <a:p>
            <a:endParaRPr lang="en-US"/>
          </a:p>
        </p:txBody>
      </p:sp>
      <p:pic>
        <p:nvPicPr>
          <p:cNvPr id="221187" name="Picture 7" descr="John 20 7 empty tomb gravecloth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00338" y="0"/>
            <a:ext cx="33782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0"/>
            <a:ext cx="8918575" cy="1143000"/>
          </a:xfrm>
          <a:effectLst/>
        </p:spPr>
        <p:txBody>
          <a:bodyPr/>
          <a:lstStyle/>
          <a:p>
            <a:pPr eaLnBrk="1" hangingPunct="1"/>
            <a:r>
              <a:rPr lang="ja-JP" altLang="en-US" sz="5400" b="1">
                <a:solidFill>
                  <a:schemeClr val="bg1"/>
                </a:solidFill>
                <a:effectLst>
                  <a:glow rad="228600">
                    <a:schemeClr val="tx1"/>
                  </a:glow>
                </a:effectLst>
                <a:latin typeface="Arial" charset="0"/>
                <a:ea typeface="ＭＳ Ｐゴシック" charset="0"/>
                <a:cs typeface="ＭＳ Ｐゴシック" charset="0"/>
              </a:rPr>
              <a:t>“</a:t>
            </a:r>
            <a:r>
              <a:rPr lang="en-US" altLang="ja-JP" sz="5400" b="1">
                <a:solidFill>
                  <a:schemeClr val="bg1"/>
                </a:solidFill>
                <a:effectLst>
                  <a:glow rad="228600">
                    <a:schemeClr val="tx1"/>
                  </a:glow>
                </a:effectLst>
                <a:latin typeface="Arial" charset="0"/>
                <a:ea typeface="ＭＳ Ｐゴシック" charset="0"/>
                <a:cs typeface="ＭＳ Ｐゴシック" charset="0"/>
              </a:rPr>
              <a:t>Seeing</a:t>
            </a:r>
            <a:r>
              <a:rPr lang="ja-JP" altLang="en-US" sz="5400" b="1">
                <a:solidFill>
                  <a:schemeClr val="bg1"/>
                </a:solidFill>
                <a:effectLst>
                  <a:glow rad="228600">
                    <a:schemeClr val="tx1"/>
                  </a:glow>
                </a:effectLst>
                <a:latin typeface="Arial" charset="0"/>
                <a:ea typeface="ＭＳ Ｐゴシック" charset="0"/>
                <a:cs typeface="ＭＳ Ｐゴシック" charset="0"/>
              </a:rPr>
              <a:t>”</a:t>
            </a:r>
            <a:r>
              <a:rPr lang="en-US" altLang="ja-JP" sz="5400" b="1">
                <a:solidFill>
                  <a:schemeClr val="bg1"/>
                </a:solidFill>
                <a:effectLst>
                  <a:glow rad="228600">
                    <a:schemeClr val="tx1"/>
                  </a:glow>
                </a:effectLst>
                <a:latin typeface="Arial" charset="0"/>
                <a:ea typeface="ＭＳ Ｐゴシック" charset="0"/>
                <a:cs typeface="ＭＳ Ｐゴシック" charset="0"/>
              </a:rPr>
              <a:t> in John 20:5-8</a:t>
            </a:r>
            <a:endParaRPr lang="en-US" sz="5400" b="1">
              <a:solidFill>
                <a:schemeClr val="bg1"/>
              </a:solidFill>
              <a:effectLst>
                <a:glow rad="228600">
                  <a:schemeClr val="tx1"/>
                </a:glow>
              </a:effectLst>
              <a:latin typeface="Arial" charset="0"/>
              <a:ea typeface="ＭＳ Ｐゴシック" charset="0"/>
              <a:cs typeface="ＭＳ Ｐゴシック" charset="0"/>
            </a:endParaRPr>
          </a:p>
        </p:txBody>
      </p:sp>
      <p:sp>
        <p:nvSpPr>
          <p:cNvPr id="2" name="Rectangle 2"/>
          <p:cNvSpPr>
            <a:spLocks noChangeArrowheads="1"/>
          </p:cNvSpPr>
          <p:nvPr/>
        </p:nvSpPr>
        <p:spPr bwMode="auto">
          <a:xfrm>
            <a:off x="-252413" y="1371600"/>
            <a:ext cx="3352801" cy="2514600"/>
          </a:xfrm>
          <a:prstGeom prst="rect">
            <a:avLst/>
          </a:prstGeom>
          <a:noFill/>
          <a:ln>
            <a:noFill/>
          </a:ln>
          <a:effectLst/>
        </p:spPr>
        <p:txBody>
          <a:bodyPr anchor="ctr"/>
          <a:lstStyle/>
          <a:p>
            <a:pPr algn="ctr" eaLnBrk="1" hangingPunct="1"/>
            <a:r>
              <a:rPr lang="en-US" sz="4400" b="1">
                <a:solidFill>
                  <a:schemeClr val="bg1"/>
                </a:solidFill>
                <a:effectLst>
                  <a:glow rad="228600">
                    <a:schemeClr val="tx1"/>
                  </a:glow>
                </a:effectLst>
              </a:rPr>
              <a:t>John</a:t>
            </a:r>
            <a:br>
              <a:rPr lang="en-US" sz="4400" b="1">
                <a:solidFill>
                  <a:schemeClr val="bg1"/>
                </a:solidFill>
                <a:effectLst>
                  <a:glow rad="228600">
                    <a:schemeClr val="tx1"/>
                  </a:glow>
                </a:effectLst>
              </a:rPr>
            </a:br>
            <a:r>
              <a:rPr lang="ja-JP" altLang="en-US" sz="4400" b="1">
                <a:solidFill>
                  <a:schemeClr val="bg1"/>
                </a:solidFill>
                <a:effectLst>
                  <a:glow rad="228600">
                    <a:schemeClr val="tx1"/>
                  </a:glow>
                </a:effectLst>
              </a:rPr>
              <a:t>“</a:t>
            </a:r>
            <a:r>
              <a:rPr lang="en-US" altLang="ja-JP" sz="4400" b="1">
                <a:solidFill>
                  <a:schemeClr val="bg1"/>
                </a:solidFill>
                <a:effectLst>
                  <a:glow rad="228600">
                    <a:schemeClr val="tx1"/>
                  </a:glow>
                </a:effectLst>
              </a:rPr>
              <a:t>looked</a:t>
            </a:r>
            <a:r>
              <a:rPr lang="ja-JP" altLang="en-US" sz="4400" b="1">
                <a:solidFill>
                  <a:schemeClr val="bg1"/>
                </a:solidFill>
                <a:effectLst>
                  <a:glow rad="228600">
                    <a:schemeClr val="tx1"/>
                  </a:glow>
                </a:effectLst>
              </a:rPr>
              <a:t>”</a:t>
            </a:r>
            <a:br>
              <a:rPr lang="en-US" altLang="ja-JP" sz="4400" b="1">
                <a:solidFill>
                  <a:schemeClr val="bg1"/>
                </a:solidFill>
                <a:effectLst>
                  <a:glow rad="228600">
                    <a:schemeClr val="tx1"/>
                  </a:glow>
                </a:effectLst>
              </a:rPr>
            </a:br>
            <a:r>
              <a:rPr lang="en-US" altLang="ja-JP" sz="4400" b="1">
                <a:solidFill>
                  <a:schemeClr val="bg1"/>
                </a:solidFill>
                <a:effectLst>
                  <a:glow rad="228600">
                    <a:schemeClr val="tx1"/>
                  </a:glow>
                </a:effectLst>
              </a:rPr>
              <a:t>v. 5</a:t>
            </a:r>
            <a:endParaRPr lang="en-US" sz="4400" b="1">
              <a:solidFill>
                <a:schemeClr val="bg1"/>
              </a:solidFill>
              <a:effectLst>
                <a:glow rad="228600">
                  <a:schemeClr val="tx1"/>
                </a:glow>
              </a:effectLst>
            </a:endParaRPr>
          </a:p>
        </p:txBody>
      </p:sp>
      <p:sp>
        <p:nvSpPr>
          <p:cNvPr id="3" name="Rectangle 2"/>
          <p:cNvSpPr>
            <a:spLocks noChangeArrowheads="1"/>
          </p:cNvSpPr>
          <p:nvPr/>
        </p:nvSpPr>
        <p:spPr bwMode="auto">
          <a:xfrm>
            <a:off x="2590800" y="3962400"/>
            <a:ext cx="3352800" cy="2514600"/>
          </a:xfrm>
          <a:prstGeom prst="rect">
            <a:avLst/>
          </a:prstGeom>
          <a:noFill/>
          <a:ln>
            <a:noFill/>
          </a:ln>
          <a:effectLst/>
        </p:spPr>
        <p:txBody>
          <a:bodyPr anchor="ctr"/>
          <a:lstStyle/>
          <a:p>
            <a:pPr algn="ctr" eaLnBrk="1" hangingPunct="1"/>
            <a:r>
              <a:rPr lang="en-US" sz="4400" b="1">
                <a:solidFill>
                  <a:schemeClr val="bg1"/>
                </a:solidFill>
                <a:effectLst>
                  <a:glow rad="228600">
                    <a:schemeClr val="tx1"/>
                  </a:glow>
                </a:effectLst>
              </a:rPr>
              <a:t>Peter</a:t>
            </a:r>
            <a:br>
              <a:rPr lang="en-US" sz="4400" b="1">
                <a:solidFill>
                  <a:schemeClr val="bg1"/>
                </a:solidFill>
                <a:effectLst>
                  <a:glow rad="228600">
                    <a:schemeClr val="tx1"/>
                  </a:glow>
                </a:effectLst>
              </a:rPr>
            </a:br>
            <a:r>
              <a:rPr lang="ja-JP" altLang="en-US" sz="4400" b="1">
                <a:solidFill>
                  <a:schemeClr val="bg1"/>
                </a:solidFill>
                <a:effectLst>
                  <a:glow rad="228600">
                    <a:schemeClr val="tx1"/>
                  </a:glow>
                </a:effectLst>
              </a:rPr>
              <a:t>“</a:t>
            </a:r>
            <a:r>
              <a:rPr lang="en-US" altLang="ja-JP" sz="4400" b="1">
                <a:solidFill>
                  <a:schemeClr val="bg1"/>
                </a:solidFill>
                <a:effectLst>
                  <a:glow rad="228600">
                    <a:schemeClr val="tx1"/>
                  </a:glow>
                </a:effectLst>
              </a:rPr>
              <a:t>saw</a:t>
            </a:r>
            <a:r>
              <a:rPr lang="ja-JP" altLang="en-US" sz="4400" b="1">
                <a:solidFill>
                  <a:schemeClr val="bg1"/>
                </a:solidFill>
                <a:effectLst>
                  <a:glow rad="228600">
                    <a:schemeClr val="tx1"/>
                  </a:glow>
                </a:effectLst>
              </a:rPr>
              <a:t>”</a:t>
            </a:r>
            <a:br>
              <a:rPr lang="en-US" altLang="ja-JP" sz="4400" b="1">
                <a:solidFill>
                  <a:schemeClr val="bg1"/>
                </a:solidFill>
                <a:effectLst>
                  <a:glow rad="228600">
                    <a:schemeClr val="tx1"/>
                  </a:glow>
                </a:effectLst>
              </a:rPr>
            </a:br>
            <a:r>
              <a:rPr lang="en-US" altLang="ja-JP" sz="4400" b="1">
                <a:solidFill>
                  <a:schemeClr val="bg1"/>
                </a:solidFill>
                <a:effectLst>
                  <a:glow rad="228600">
                    <a:schemeClr val="tx1"/>
                  </a:glow>
                </a:effectLst>
              </a:rPr>
              <a:t>v. 6</a:t>
            </a:r>
            <a:endParaRPr lang="en-US" sz="4400" b="1">
              <a:solidFill>
                <a:schemeClr val="bg1"/>
              </a:solidFill>
              <a:effectLst>
                <a:glow rad="228600">
                  <a:schemeClr val="tx1"/>
                </a:glow>
              </a:effectLst>
            </a:endParaRPr>
          </a:p>
        </p:txBody>
      </p:sp>
      <p:sp>
        <p:nvSpPr>
          <p:cNvPr id="4" name="Rectangle 2"/>
          <p:cNvSpPr>
            <a:spLocks noChangeArrowheads="1"/>
          </p:cNvSpPr>
          <p:nvPr/>
        </p:nvSpPr>
        <p:spPr bwMode="auto">
          <a:xfrm>
            <a:off x="5756275" y="1371600"/>
            <a:ext cx="3352800" cy="2514600"/>
          </a:xfrm>
          <a:prstGeom prst="rect">
            <a:avLst/>
          </a:prstGeom>
          <a:noFill/>
          <a:ln>
            <a:noFill/>
          </a:ln>
          <a:effectLst/>
        </p:spPr>
        <p:txBody>
          <a:bodyPr anchor="ctr"/>
          <a:lstStyle/>
          <a:p>
            <a:pPr algn="ctr" eaLnBrk="1" hangingPunct="1"/>
            <a:r>
              <a:rPr lang="en-US" sz="4400" b="1">
                <a:solidFill>
                  <a:schemeClr val="bg1"/>
                </a:solidFill>
                <a:effectLst>
                  <a:glow rad="228600">
                    <a:schemeClr val="tx1"/>
                  </a:glow>
                </a:effectLst>
              </a:rPr>
              <a:t>John</a:t>
            </a:r>
            <a:br>
              <a:rPr lang="en-US" sz="4400" b="1">
                <a:solidFill>
                  <a:schemeClr val="bg1"/>
                </a:solidFill>
                <a:effectLst>
                  <a:glow rad="228600">
                    <a:schemeClr val="tx1"/>
                  </a:glow>
                </a:effectLst>
              </a:rPr>
            </a:br>
            <a:r>
              <a:rPr lang="ja-JP" altLang="en-US" sz="4400" b="1">
                <a:solidFill>
                  <a:schemeClr val="bg1"/>
                </a:solidFill>
                <a:effectLst>
                  <a:glow rad="228600">
                    <a:schemeClr val="tx1"/>
                  </a:glow>
                </a:effectLst>
              </a:rPr>
              <a:t>“</a:t>
            </a:r>
            <a:r>
              <a:rPr lang="en-US" altLang="ja-JP" sz="4400" b="1">
                <a:solidFill>
                  <a:schemeClr val="bg1"/>
                </a:solidFill>
                <a:effectLst>
                  <a:glow rad="228600">
                    <a:schemeClr val="tx1"/>
                  </a:glow>
                </a:effectLst>
              </a:rPr>
              <a:t>saw</a:t>
            </a:r>
            <a:r>
              <a:rPr lang="ja-JP" altLang="en-US" sz="4400" b="1">
                <a:solidFill>
                  <a:schemeClr val="bg1"/>
                </a:solidFill>
                <a:effectLst>
                  <a:glow rad="228600">
                    <a:schemeClr val="tx1"/>
                  </a:glow>
                </a:effectLst>
              </a:rPr>
              <a:t>”</a:t>
            </a:r>
            <a:br>
              <a:rPr lang="en-US" altLang="ja-JP" sz="4400" b="1">
                <a:solidFill>
                  <a:schemeClr val="bg1"/>
                </a:solidFill>
                <a:effectLst>
                  <a:glow rad="228600">
                    <a:schemeClr val="tx1"/>
                  </a:glow>
                </a:effectLst>
              </a:rPr>
            </a:br>
            <a:r>
              <a:rPr lang="en-US" altLang="ja-JP" sz="4400" b="1">
                <a:solidFill>
                  <a:schemeClr val="bg1"/>
                </a:solidFill>
                <a:effectLst>
                  <a:glow rad="228600">
                    <a:schemeClr val="tx1"/>
                  </a:glow>
                </a:effectLst>
              </a:rPr>
              <a:t>v. 8</a:t>
            </a:r>
            <a:endParaRPr lang="en-US" sz="4400" b="1">
              <a:solidFill>
                <a:schemeClr val="bg1"/>
              </a:solidFill>
              <a:effectLst>
                <a:glow rad="228600">
                  <a:schemeClr val="tx1"/>
                </a:glow>
              </a:effectLst>
            </a:endParaRPr>
          </a:p>
        </p:txBody>
      </p:sp>
      <p:sp>
        <p:nvSpPr>
          <p:cNvPr id="5" name="Rectangle 2"/>
          <p:cNvSpPr>
            <a:spLocks noChangeArrowheads="1"/>
          </p:cNvSpPr>
          <p:nvPr/>
        </p:nvSpPr>
        <p:spPr bwMode="auto">
          <a:xfrm>
            <a:off x="-252413" y="3352800"/>
            <a:ext cx="3352801" cy="1143000"/>
          </a:xfrm>
          <a:prstGeom prst="rect">
            <a:avLst/>
          </a:prstGeom>
          <a:noFill/>
          <a:ln>
            <a:noFill/>
          </a:ln>
          <a:effectLst/>
        </p:spPr>
        <p:txBody>
          <a:bodyPr anchor="ctr"/>
          <a:lstStyle/>
          <a:p>
            <a:pPr algn="ctr" eaLnBrk="1" hangingPunct="1"/>
            <a:r>
              <a:rPr lang="ja-JP" altLang="en-US" sz="4400" b="1">
                <a:solidFill>
                  <a:srgbClr val="FFFF00"/>
                </a:solidFill>
                <a:effectLst>
                  <a:glow rad="228600">
                    <a:schemeClr val="tx1"/>
                  </a:glow>
                </a:effectLst>
              </a:rPr>
              <a:t>“</a:t>
            </a:r>
            <a:r>
              <a:rPr lang="en-US" altLang="ja-JP" sz="4400" b="1">
                <a:solidFill>
                  <a:srgbClr val="FFFF00"/>
                </a:solidFill>
                <a:effectLst>
                  <a:glow rad="228600">
                    <a:schemeClr val="tx1"/>
                  </a:glow>
                </a:effectLst>
              </a:rPr>
              <a:t>peeped</a:t>
            </a:r>
            <a:r>
              <a:rPr lang="ja-JP" altLang="en-US" sz="4400" b="1">
                <a:solidFill>
                  <a:srgbClr val="FFFF00"/>
                </a:solidFill>
                <a:effectLst>
                  <a:glow rad="228600">
                    <a:schemeClr val="tx1"/>
                  </a:glow>
                </a:effectLst>
              </a:rPr>
              <a:t>”</a:t>
            </a:r>
            <a:endParaRPr lang="en-US" sz="4400" b="1">
              <a:solidFill>
                <a:srgbClr val="FFFF00"/>
              </a:solidFill>
              <a:effectLst>
                <a:glow rad="228600">
                  <a:schemeClr val="tx1"/>
                </a:glow>
              </a:effectLst>
            </a:endParaRPr>
          </a:p>
        </p:txBody>
      </p:sp>
      <p:sp>
        <p:nvSpPr>
          <p:cNvPr id="6" name="Rectangle 2"/>
          <p:cNvSpPr>
            <a:spLocks noChangeArrowheads="1"/>
          </p:cNvSpPr>
          <p:nvPr/>
        </p:nvSpPr>
        <p:spPr bwMode="auto">
          <a:xfrm>
            <a:off x="1219200" y="5867400"/>
            <a:ext cx="6172200" cy="1143000"/>
          </a:xfrm>
          <a:prstGeom prst="rect">
            <a:avLst/>
          </a:prstGeom>
          <a:noFill/>
          <a:ln>
            <a:noFill/>
          </a:ln>
          <a:effectLst/>
        </p:spPr>
        <p:txBody>
          <a:bodyPr anchor="ctr"/>
          <a:lstStyle/>
          <a:p>
            <a:pPr algn="ctr" eaLnBrk="1" hangingPunct="1"/>
            <a:r>
              <a:rPr lang="ja-JP" altLang="en-US" sz="4400" b="1">
                <a:solidFill>
                  <a:srgbClr val="FFFF00"/>
                </a:solidFill>
                <a:effectLst>
                  <a:glow rad="228600">
                    <a:schemeClr val="tx1"/>
                  </a:glow>
                </a:effectLst>
              </a:rPr>
              <a:t>“</a:t>
            </a:r>
            <a:r>
              <a:rPr lang="en-US" altLang="ja-JP" sz="4400" b="1">
                <a:solidFill>
                  <a:srgbClr val="FFFF00"/>
                </a:solidFill>
                <a:effectLst>
                  <a:glow rad="228600">
                    <a:schemeClr val="tx1"/>
                  </a:glow>
                </a:effectLst>
              </a:rPr>
              <a:t>beheld attentively</a:t>
            </a:r>
            <a:r>
              <a:rPr lang="ja-JP" altLang="en-US" sz="4400" b="1">
                <a:solidFill>
                  <a:srgbClr val="FFFF00"/>
                </a:solidFill>
                <a:effectLst>
                  <a:glow rad="228600">
                    <a:schemeClr val="tx1"/>
                  </a:glow>
                </a:effectLst>
              </a:rPr>
              <a:t>”</a:t>
            </a:r>
            <a:endParaRPr lang="en-US" sz="4400" b="1">
              <a:solidFill>
                <a:srgbClr val="FFFF00"/>
              </a:solidFill>
              <a:effectLst>
                <a:glow rad="228600">
                  <a:schemeClr val="tx1"/>
                </a:glow>
              </a:effectLst>
            </a:endParaRPr>
          </a:p>
        </p:txBody>
      </p:sp>
      <p:sp>
        <p:nvSpPr>
          <p:cNvPr id="7" name="Rectangle 2"/>
          <p:cNvSpPr>
            <a:spLocks noChangeArrowheads="1"/>
          </p:cNvSpPr>
          <p:nvPr/>
        </p:nvSpPr>
        <p:spPr bwMode="auto">
          <a:xfrm>
            <a:off x="5436096" y="3352800"/>
            <a:ext cx="3672979" cy="1143000"/>
          </a:xfrm>
          <a:prstGeom prst="rect">
            <a:avLst/>
          </a:prstGeom>
          <a:noFill/>
          <a:ln>
            <a:noFill/>
          </a:ln>
          <a:effectLst/>
        </p:spPr>
        <p:txBody>
          <a:bodyPr anchor="ctr"/>
          <a:lstStyle/>
          <a:p>
            <a:pPr algn="ctr" eaLnBrk="1" hangingPunct="1"/>
            <a:r>
              <a:rPr lang="ja-JP" altLang="en-US" sz="4400" b="1">
                <a:solidFill>
                  <a:srgbClr val="FFFF00"/>
                </a:solidFill>
                <a:effectLst>
                  <a:glow rad="228600">
                    <a:schemeClr val="tx1"/>
                  </a:glow>
                </a:effectLst>
              </a:rPr>
              <a:t>“</a:t>
            </a:r>
            <a:r>
              <a:rPr lang="en-US" altLang="ja-JP" sz="4400" b="1" dirty="0">
                <a:solidFill>
                  <a:srgbClr val="FFFF00"/>
                </a:solidFill>
                <a:effectLst>
                  <a:glow rad="228600">
                    <a:schemeClr val="tx1"/>
                  </a:glow>
                </a:effectLst>
              </a:rPr>
              <a:t>perceived</a:t>
            </a:r>
            <a:r>
              <a:rPr lang="ja-JP" altLang="en-US" sz="4400" b="1">
                <a:solidFill>
                  <a:srgbClr val="FFFF00"/>
                </a:solidFill>
                <a:effectLst>
                  <a:glow rad="228600">
                    <a:schemeClr val="tx1"/>
                  </a:glow>
                </a:effectLst>
              </a:rPr>
              <a:t>”</a:t>
            </a:r>
            <a:endParaRPr lang="en-US" sz="4400" b="1" dirty="0">
              <a:solidFill>
                <a:srgbClr val="FFFF00"/>
              </a:solidFill>
              <a:effectLst>
                <a:glow rad="228600">
                  <a:schemeClr val="tx1"/>
                </a:glow>
              </a:effectLst>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1599"/>
                                          </p:stCondLst>
                                        </p:cTn>
                                        <p:tgtEl>
                                          <p:spTgt spid="5">
                                            <p:txEl>
                                              <p:pRg st="0" end="0"/>
                                            </p:txEl>
                                          </p:spTgt>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3">
                                            <p:txEl>
                                              <p:pRg st="0" end="0"/>
                                            </p:txEl>
                                          </p:spTgt>
                                        </p:tgtEl>
                                        <p:attrNameLst>
                                          <p:attrName>style.visibility</p:attrName>
                                        </p:attrNameLst>
                                      </p:cBhvr>
                                      <p:to>
                                        <p:strVal val="visible"/>
                                      </p:to>
                                    </p:set>
                                  </p:childTnLst>
                                </p:cTn>
                              </p:par>
                            </p:childTnLst>
                          </p:cTn>
                        </p:par>
                        <p:par>
                          <p:cTn id="14" fill="hold" nodeType="afterGroup">
                            <p:stCondLst>
                              <p:cond delay="500"/>
                            </p:stCondLst>
                            <p:childTnLst>
                              <p:par>
                                <p:cTn id="15" presetID="1" presetClass="entr" presetSubtype="0" fill="hold" grpId="0" nodeType="afterEffect">
                                  <p:stCondLst>
                                    <p:cond delay="0"/>
                                  </p:stCondLst>
                                  <p:childTnLst>
                                    <p:set>
                                      <p:cBhvr>
                                        <p:cTn id="16" dur="1" fill="hold">
                                          <p:stCondLst>
                                            <p:cond delay="1599"/>
                                          </p:stCondLst>
                                        </p:cTn>
                                        <p:tgtEl>
                                          <p:spTgt spid="6">
                                            <p:txEl>
                                              <p:pRg st="0" end="0"/>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4">
                                            <p:txEl>
                                              <p:pRg st="0" end="0"/>
                                            </p:txEl>
                                          </p:spTgt>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1599"/>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P spid="3" grpId="0" build="p" autoUpdateAnimBg="0"/>
      <p:bldP spid="4" grpId="0" build="p" autoUpdateAnimBg="0"/>
      <p:bldP spid="5" grpId="0" build="p" autoUpdateAnimBg="0"/>
      <p:bldP spid="6" grpId="0" build="p" autoUpdateAnimBg="0"/>
      <p:bldP spid="7"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idx="4294967295"/>
          </p:nvPr>
        </p:nvSpPr>
        <p:spPr>
          <a:xfrm>
            <a:off x="0" y="476672"/>
            <a:ext cx="4139952" cy="5472608"/>
          </a:xfrm>
          <a:effectLst>
            <a:outerShdw blurRad="63500" dist="35921" dir="2700000" algn="ctr" rotWithShape="0">
              <a:srgbClr val="000000"/>
            </a:outerShdw>
          </a:effectLst>
        </p:spPr>
        <p:txBody>
          <a:bodyPr/>
          <a:lstStyle/>
          <a:p>
            <a:pPr eaLnBrk="1" hangingPunct="1">
              <a:defRPr/>
            </a:pPr>
            <a:r>
              <a:rPr lang="en-US" b="1"/>
              <a:t>3 Witnesses</a:t>
            </a:r>
          </a:p>
        </p:txBody>
      </p:sp>
      <p:sp>
        <p:nvSpPr>
          <p:cNvPr id="4" name="Rectangle 2"/>
          <p:cNvSpPr txBox="1">
            <a:spLocks noChangeArrowheads="1"/>
          </p:cNvSpPr>
          <p:nvPr/>
        </p:nvSpPr>
        <p:spPr bwMode="auto">
          <a:xfrm>
            <a:off x="4896544" y="476672"/>
            <a:ext cx="4139952" cy="5472608"/>
          </a:xfrm>
          <a:prstGeom prst="rect">
            <a:avLst/>
          </a:prstGeom>
          <a:noFill/>
          <a:ln>
            <a:noFill/>
          </a:ln>
          <a:effectLst>
            <a:outerShdw blurRad="63500" dist="35921" dir="2700000" algn="ctr" rotWithShape="0">
              <a:srgbClr val="00000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eaLnBrk="1" hangingPunct="1">
              <a:defRPr/>
            </a:pPr>
            <a:r>
              <a:rPr lang="en-US" b="1"/>
              <a:t>3 Appearances</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Easter?</a:t>
            </a:r>
          </a:p>
        </p:txBody>
      </p:sp>
      <p:pic>
        <p:nvPicPr>
          <p:cNvPr id="3" name="Picture 2"/>
          <p:cNvPicPr>
            <a:picLocks noChangeAspect="1"/>
          </p:cNvPicPr>
          <p:nvPr/>
        </p:nvPicPr>
        <p:blipFill>
          <a:blip r:embed="rId3"/>
          <a:stretch>
            <a:fillRect/>
          </a:stretch>
        </p:blipFill>
        <p:spPr>
          <a:xfrm>
            <a:off x="0" y="1412776"/>
            <a:ext cx="9144000" cy="4953000"/>
          </a:xfrm>
          <a:prstGeom prst="rect">
            <a:avLst/>
          </a:prstGeom>
        </p:spPr>
      </p:pic>
    </p:spTree>
    <p:extLst>
      <p:ext uri="{BB962C8B-B14F-4D97-AF65-F5344CB8AC3E}">
        <p14:creationId xmlns:p14="http://schemas.microsoft.com/office/powerpoint/2010/main" val="39275201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28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225283" name="Picture 3" descr="helives-sm-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714625"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914400" y="228600"/>
            <a:ext cx="8001000" cy="1905000"/>
          </a:xfrm>
          <a:effectLst>
            <a:outerShdw blurRad="63500" dist="35921" dir="2700000" algn="ctr" rotWithShape="0">
              <a:srgbClr val="000000"/>
            </a:outerShdw>
          </a:effectLst>
        </p:spPr>
        <p:txBody>
          <a:bodyPr/>
          <a:lstStyle/>
          <a:p>
            <a:pPr algn="r" eaLnBrk="1" hangingPunct="1"/>
            <a:r>
              <a:rPr lang="en-US" sz="4800" b="1">
                <a:solidFill>
                  <a:schemeClr val="bg1"/>
                </a:solidFill>
                <a:latin typeface="Arial" charset="0"/>
                <a:ea typeface="ＭＳ Ｐゴシック" charset="0"/>
                <a:cs typeface="ＭＳ Ｐゴシック" charset="0"/>
              </a:rPr>
              <a:t>II. Christ</a:t>
            </a:r>
            <a:r>
              <a:rPr lang="fr-FR" altLang="ja-JP" sz="4800" b="1">
                <a:solidFill>
                  <a:schemeClr val="bg1"/>
                </a:solidFill>
                <a:latin typeface="Arial" charset="0"/>
                <a:ea typeface="ＭＳ Ｐゴシック" charset="0"/>
                <a:cs typeface="ＭＳ Ｐゴシック" charset="0"/>
              </a:rPr>
              <a:t>'</a:t>
            </a:r>
            <a:r>
              <a:rPr lang="en-US" sz="4800" b="1">
                <a:solidFill>
                  <a:schemeClr val="bg1"/>
                </a:solidFill>
                <a:latin typeface="Arial" charset="0"/>
                <a:ea typeface="ＭＳ Ｐゴシック" charset="0"/>
                <a:cs typeface="ＭＳ Ｐゴシック" charset="0"/>
              </a:rPr>
              <a:t>s resurrection meets you at your </a:t>
            </a:r>
            <a:r>
              <a:rPr lang="en-US" sz="4800" b="1">
                <a:solidFill>
                  <a:srgbClr val="FFFF00"/>
                </a:solidFill>
                <a:latin typeface="Arial" charset="0"/>
                <a:ea typeface="ＭＳ Ｐゴシック" charset="0"/>
                <a:cs typeface="ＭＳ Ｐゴシック" charset="0"/>
              </a:rPr>
              <a:t>need</a:t>
            </a:r>
            <a:r>
              <a:rPr lang="en-US" sz="4800" b="1">
                <a:solidFill>
                  <a:schemeClr val="bg1"/>
                </a:solidFill>
                <a:latin typeface="Arial" charset="0"/>
                <a:ea typeface="ＭＳ Ｐゴシック" charset="0"/>
                <a:cs typeface="ＭＳ Ｐゴシック" charset="0"/>
              </a:rPr>
              <a:t> </a:t>
            </a:r>
            <a:br>
              <a:rPr lang="en-US" sz="4800" b="1">
                <a:solidFill>
                  <a:schemeClr val="bg1"/>
                </a:solidFill>
                <a:latin typeface="Arial" charset="0"/>
                <a:ea typeface="ＭＳ Ｐゴシック" charset="0"/>
                <a:cs typeface="ＭＳ Ｐゴシック" charset="0"/>
              </a:rPr>
            </a:br>
            <a:r>
              <a:rPr lang="en-US" sz="4800" b="1">
                <a:solidFill>
                  <a:schemeClr val="bg1"/>
                </a:solidFill>
                <a:latin typeface="Arial" charset="0"/>
                <a:ea typeface="ＭＳ Ｐゴシック" charset="0"/>
                <a:cs typeface="ＭＳ Ｐゴシック" charset="0"/>
              </a:rPr>
              <a:t>(20:10-29)</a:t>
            </a:r>
            <a:endParaRPr lang="en-US">
              <a:latin typeface="Arial" charset="0"/>
              <a:ea typeface="ＭＳ Ｐゴシック" charset="0"/>
              <a:cs typeface="ＭＳ Ｐゴシック" charset="0"/>
            </a:endParaRPr>
          </a:p>
        </p:txBody>
      </p:sp>
      <p:sp>
        <p:nvSpPr>
          <p:cNvPr id="2" name="Rectangle 2"/>
          <p:cNvSpPr>
            <a:spLocks noChangeArrowheads="1"/>
          </p:cNvSpPr>
          <p:nvPr/>
        </p:nvSpPr>
        <p:spPr bwMode="auto">
          <a:xfrm>
            <a:off x="457200" y="2667000"/>
            <a:ext cx="8382000" cy="1143000"/>
          </a:xfrm>
          <a:prstGeom prst="rect">
            <a:avLst/>
          </a:prstGeom>
          <a:noFill/>
          <a:ln>
            <a:noFill/>
          </a:ln>
          <a:effectLst>
            <a:outerShdw blurRad="63500" dist="35921" dir="2700000" algn="ctr" rotWithShape="0">
              <a:srgbClr val="000000"/>
            </a:outerShdw>
          </a:effectLst>
        </p:spPr>
        <p:txBody>
          <a:bodyPr anchor="ctr"/>
          <a:lstStyle/>
          <a:p>
            <a:pPr marL="376238" indent="-376238" algn="r" eaLnBrk="1" hangingPunct="1">
              <a:buFontTx/>
              <a:buChar char="•"/>
            </a:pPr>
            <a:r>
              <a:rPr lang="en-US" sz="4400">
                <a:solidFill>
                  <a:schemeClr val="bg1"/>
                </a:solidFill>
              </a:rPr>
              <a:t>Comforts the </a:t>
            </a:r>
            <a:r>
              <a:rPr lang="en-US" sz="4400">
                <a:solidFill>
                  <a:srgbClr val="FFFF00"/>
                </a:solidFill>
              </a:rPr>
              <a:t>despairing</a:t>
            </a:r>
            <a:r>
              <a:rPr lang="en-US" sz="4400">
                <a:solidFill>
                  <a:schemeClr val="bg1"/>
                </a:solidFill>
              </a:rPr>
              <a:t> </a:t>
            </a:r>
            <a:br>
              <a:rPr lang="en-US" sz="4400">
                <a:solidFill>
                  <a:schemeClr val="bg1"/>
                </a:solidFill>
              </a:rPr>
            </a:br>
            <a:r>
              <a:rPr lang="en-US" sz="4400">
                <a:solidFill>
                  <a:schemeClr val="bg1"/>
                </a:solidFill>
              </a:rPr>
              <a:t>Mary (10-18)</a:t>
            </a:r>
            <a:endParaRPr lang="en-US" sz="4400">
              <a:solidFill>
                <a:schemeClr val="tx2"/>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ctrTitle" idx="4294967295"/>
          </p:nvPr>
        </p:nvSpPr>
        <p:spPr>
          <a:xfrm>
            <a:off x="609600" y="990600"/>
            <a:ext cx="7772400" cy="1143000"/>
          </a:xfrm>
        </p:spPr>
        <p:txBody>
          <a:bodyPr/>
          <a:lstStyle/>
          <a:p>
            <a:pPr eaLnBrk="1" hangingPunct="1"/>
            <a:r>
              <a:rPr lang="ja-JP" altLang="en-US" b="1" i="1">
                <a:solidFill>
                  <a:schemeClr val="bg1"/>
                </a:solidFill>
                <a:latin typeface="Arial" charset="0"/>
                <a:ea typeface="ＭＳ Ｐゴシック" charset="0"/>
                <a:cs typeface="ＭＳ Ｐゴシック" charset="0"/>
              </a:rPr>
              <a:t>“</a:t>
            </a:r>
            <a:r>
              <a:rPr lang="en-US" altLang="ja-JP" b="1" i="1">
                <a:solidFill>
                  <a:schemeClr val="bg1"/>
                </a:solidFill>
                <a:latin typeface="Arial" charset="0"/>
                <a:ea typeface="ＭＳ Ｐゴシック" charset="0"/>
                <a:cs typeface="ＭＳ Ｐゴシック" charset="0"/>
              </a:rPr>
              <a:t>The Gospel of John</a:t>
            </a:r>
            <a:r>
              <a:rPr lang="ja-JP" altLang="en-US" b="1" i="1">
                <a:solidFill>
                  <a:schemeClr val="bg1"/>
                </a:solidFill>
                <a:latin typeface="Arial" charset="0"/>
                <a:ea typeface="ＭＳ Ｐゴシック" charset="0"/>
                <a:cs typeface="ＭＳ Ｐゴシック" charset="0"/>
              </a:rPr>
              <a:t>”</a:t>
            </a:r>
            <a:r>
              <a:rPr lang="en-US" altLang="ja-JP" b="1" i="1" baseline="30000">
                <a:solidFill>
                  <a:schemeClr val="bg1"/>
                </a:solidFill>
                <a:latin typeface="Arial" charset="0"/>
                <a:ea typeface="ＭＳ Ｐゴシック" charset="0"/>
                <a:cs typeface="ＭＳ Ｐゴシック" charset="0"/>
              </a:rPr>
              <a:t> ®</a:t>
            </a:r>
            <a:r>
              <a:rPr lang="en-US" altLang="ja-JP" b="1" i="1">
                <a:solidFill>
                  <a:schemeClr val="bg1"/>
                </a:solidFill>
                <a:latin typeface="Arial" charset="0"/>
                <a:ea typeface="ＭＳ Ｐゴシック" charset="0"/>
                <a:cs typeface="ＭＳ Ｐゴシック" charset="0"/>
              </a:rPr>
              <a:t> </a:t>
            </a:r>
            <a:r>
              <a:rPr lang="en-US" altLang="ja-JP" sz="3600" b="1" i="1">
                <a:solidFill>
                  <a:schemeClr val="bg1"/>
                </a:solidFill>
                <a:latin typeface="Arial" charset="0"/>
                <a:ea typeface="ＭＳ Ｐゴシック" charset="0"/>
                <a:cs typeface="ＭＳ Ｐゴシック" charset="0"/>
              </a:rPr>
              <a:t>Movie</a:t>
            </a:r>
            <a:endParaRPr lang="en-US" sz="4800" b="1">
              <a:solidFill>
                <a:schemeClr val="bg1"/>
              </a:solidFill>
              <a:latin typeface="Arial" charset="0"/>
              <a:ea typeface="ＭＳ Ｐゴシック" charset="0"/>
              <a:cs typeface="ＭＳ Ｐゴシック" charset="0"/>
            </a:endParaRPr>
          </a:p>
        </p:txBody>
      </p:sp>
      <p:sp>
        <p:nvSpPr>
          <p:cNvPr id="227331" name="Rectangle 2"/>
          <p:cNvSpPr>
            <a:spLocks noChangeArrowheads="1"/>
          </p:cNvSpPr>
          <p:nvPr/>
        </p:nvSpPr>
        <p:spPr bwMode="auto">
          <a:xfrm>
            <a:off x="609600" y="2895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sz="4800" b="1">
                <a:solidFill>
                  <a:schemeClr val="bg1"/>
                </a:solidFill>
              </a:rPr>
              <a:t>John 20:10-18</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idx="4294967295"/>
          </p:nvPr>
        </p:nvSpPr>
        <p:spPr>
          <a:xfrm>
            <a:off x="0" y="0"/>
            <a:ext cx="9144000" cy="1143000"/>
          </a:xfrm>
          <a:effectLst>
            <a:outerShdw blurRad="63500" dist="35921" dir="2700000" algn="ctr" rotWithShape="0">
              <a:srgbClr val="000000"/>
            </a:outerShdw>
          </a:effectLst>
        </p:spPr>
        <p:txBody>
          <a:bodyPr/>
          <a:lstStyle/>
          <a:p>
            <a:pPr eaLnBrk="1" hangingPunct="1">
              <a:defRPr/>
            </a:pPr>
            <a:r>
              <a:rPr lang="en-US" b="1">
                <a:solidFill>
                  <a:schemeClr val="bg1"/>
                </a:solidFill>
              </a:rPr>
              <a:t>Mary needed comfort</a:t>
            </a:r>
          </a:p>
        </p:txBody>
      </p:sp>
    </p:spTree>
  </p:cSld>
  <p:clrMapOvr>
    <a:overrideClrMapping bg1="lt1" tx1="dk1" bg2="lt2" tx2="dk2" accent1="accent1" accent2="accent2" accent3="accent3" accent4="accent4" accent5="accent5" accent6="accent6" hlink="hlink" folHlink="folHlink"/>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algn="ctr" defTabSz="914353"/>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We need comfort too.</a:t>
            </a:r>
          </a:p>
        </p:txBody>
      </p:sp>
      <p:pic>
        <p:nvPicPr>
          <p:cNvPr id="2" name="Picture 1"/>
          <p:cNvPicPr>
            <a:picLocks noChangeAspect="1"/>
          </p:cNvPicPr>
          <p:nvPr/>
        </p:nvPicPr>
        <p:blipFill>
          <a:blip r:embed="rId3"/>
          <a:stretch>
            <a:fillRect/>
          </a:stretch>
        </p:blipFill>
        <p:spPr>
          <a:xfrm>
            <a:off x="0" y="908720"/>
            <a:ext cx="9181020" cy="6120680"/>
          </a:xfrm>
          <a:prstGeom prst="rect">
            <a:avLst/>
          </a:prstGeom>
        </p:spPr>
      </p:pic>
    </p:spTree>
    <p:extLst>
      <p:ext uri="{BB962C8B-B14F-4D97-AF65-F5344CB8AC3E}">
        <p14:creationId xmlns:p14="http://schemas.microsoft.com/office/powerpoint/2010/main" val="148438308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142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231427" name="Picture 3" descr="helives-sm-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714625"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914400" y="228600"/>
            <a:ext cx="8001000" cy="1905000"/>
          </a:xfrm>
          <a:effectLst>
            <a:outerShdw blurRad="63500" dist="35921" dir="2700000" algn="ctr" rotWithShape="0">
              <a:srgbClr val="000000"/>
            </a:outerShdw>
          </a:effectLst>
        </p:spPr>
        <p:txBody>
          <a:bodyPr/>
          <a:lstStyle/>
          <a:p>
            <a:pPr algn="r" eaLnBrk="1" hangingPunct="1"/>
            <a:r>
              <a:rPr lang="en-US" sz="4800" b="1">
                <a:solidFill>
                  <a:schemeClr val="bg1"/>
                </a:solidFill>
                <a:latin typeface="Arial" charset="0"/>
                <a:ea typeface="ＭＳ Ｐゴシック" charset="0"/>
                <a:cs typeface="ＭＳ Ｐゴシック" charset="0"/>
              </a:rPr>
              <a:t>II. Christ</a:t>
            </a:r>
            <a:r>
              <a:rPr lang="fr-FR" altLang="ja-JP" sz="4800" b="1">
                <a:solidFill>
                  <a:schemeClr val="bg1"/>
                </a:solidFill>
                <a:latin typeface="Arial" charset="0"/>
                <a:ea typeface="ＭＳ Ｐゴシック" charset="0"/>
                <a:cs typeface="ＭＳ Ｐゴシック" charset="0"/>
              </a:rPr>
              <a:t>'</a:t>
            </a:r>
            <a:r>
              <a:rPr lang="en-US" sz="4800" b="1">
                <a:solidFill>
                  <a:schemeClr val="bg1"/>
                </a:solidFill>
                <a:latin typeface="Arial" charset="0"/>
                <a:ea typeface="ＭＳ Ｐゴシック" charset="0"/>
                <a:cs typeface="ＭＳ Ｐゴシック" charset="0"/>
              </a:rPr>
              <a:t>s resurrection meets you at your need </a:t>
            </a:r>
            <a:br>
              <a:rPr lang="en-US" sz="4800" b="1">
                <a:solidFill>
                  <a:schemeClr val="bg1"/>
                </a:solidFill>
                <a:latin typeface="Arial" charset="0"/>
                <a:ea typeface="ＭＳ Ｐゴシック" charset="0"/>
                <a:cs typeface="ＭＳ Ｐゴシック" charset="0"/>
              </a:rPr>
            </a:br>
            <a:r>
              <a:rPr lang="en-US" sz="4800" b="1">
                <a:solidFill>
                  <a:schemeClr val="bg1"/>
                </a:solidFill>
                <a:latin typeface="Arial" charset="0"/>
                <a:ea typeface="ＭＳ Ｐゴシック" charset="0"/>
                <a:cs typeface="ＭＳ Ｐゴシック" charset="0"/>
              </a:rPr>
              <a:t>(20:10-29)</a:t>
            </a:r>
            <a:endParaRPr lang="en-US">
              <a:latin typeface="Arial" charset="0"/>
              <a:ea typeface="ＭＳ Ｐゴシック" charset="0"/>
              <a:cs typeface="ＭＳ Ｐゴシック" charset="0"/>
            </a:endParaRPr>
          </a:p>
        </p:txBody>
      </p:sp>
      <p:sp>
        <p:nvSpPr>
          <p:cNvPr id="2" name="Rectangle 2"/>
          <p:cNvSpPr>
            <a:spLocks noChangeArrowheads="1"/>
          </p:cNvSpPr>
          <p:nvPr/>
        </p:nvSpPr>
        <p:spPr bwMode="auto">
          <a:xfrm>
            <a:off x="457200" y="2667000"/>
            <a:ext cx="8382000" cy="1143000"/>
          </a:xfrm>
          <a:prstGeom prst="rect">
            <a:avLst/>
          </a:prstGeom>
          <a:noFill/>
          <a:ln>
            <a:noFill/>
          </a:ln>
          <a:effectLst>
            <a:outerShdw blurRad="63500" dist="35921" dir="2700000" algn="ctr" rotWithShape="0">
              <a:srgbClr val="000000"/>
            </a:outerShdw>
          </a:effectLst>
        </p:spPr>
        <p:txBody>
          <a:bodyPr anchor="ctr"/>
          <a:lstStyle/>
          <a:p>
            <a:pPr marL="376238" indent="-376238" algn="r" eaLnBrk="1" hangingPunct="1">
              <a:buFontTx/>
              <a:buChar char="•"/>
            </a:pPr>
            <a:r>
              <a:rPr lang="en-US" sz="4400">
                <a:solidFill>
                  <a:schemeClr val="bg1"/>
                </a:solidFill>
              </a:rPr>
              <a:t>Comforts the </a:t>
            </a:r>
            <a:r>
              <a:rPr lang="en-US" sz="4400">
                <a:solidFill>
                  <a:srgbClr val="FFFF00"/>
                </a:solidFill>
              </a:rPr>
              <a:t>despairing</a:t>
            </a:r>
            <a:r>
              <a:rPr lang="en-US" sz="4400">
                <a:solidFill>
                  <a:schemeClr val="bg1"/>
                </a:solidFill>
              </a:rPr>
              <a:t> </a:t>
            </a:r>
            <a:br>
              <a:rPr lang="en-US" sz="4400">
                <a:solidFill>
                  <a:schemeClr val="bg1"/>
                </a:solidFill>
              </a:rPr>
            </a:br>
            <a:r>
              <a:rPr lang="en-US" sz="4400">
                <a:solidFill>
                  <a:schemeClr val="bg1"/>
                </a:solidFill>
              </a:rPr>
              <a:t>Mary (10-18)</a:t>
            </a:r>
            <a:endParaRPr lang="en-US" sz="4400">
              <a:solidFill>
                <a:schemeClr val="tx2"/>
              </a:solidFill>
            </a:endParaRPr>
          </a:p>
        </p:txBody>
      </p:sp>
      <p:sp>
        <p:nvSpPr>
          <p:cNvPr id="3" name="Rectangle 2"/>
          <p:cNvSpPr>
            <a:spLocks noChangeArrowheads="1"/>
          </p:cNvSpPr>
          <p:nvPr/>
        </p:nvSpPr>
        <p:spPr bwMode="auto">
          <a:xfrm>
            <a:off x="457200" y="4076700"/>
            <a:ext cx="8382000" cy="1143000"/>
          </a:xfrm>
          <a:prstGeom prst="rect">
            <a:avLst/>
          </a:prstGeom>
          <a:noFill/>
          <a:ln>
            <a:noFill/>
          </a:ln>
          <a:effectLst>
            <a:outerShdw blurRad="63500" dist="35921" dir="2700000" algn="ctr" rotWithShape="0">
              <a:srgbClr val="000000"/>
            </a:outerShdw>
          </a:effectLst>
        </p:spPr>
        <p:txBody>
          <a:bodyPr anchor="ctr"/>
          <a:lstStyle/>
          <a:p>
            <a:pPr marL="376238" indent="-376238" algn="r" eaLnBrk="1" hangingPunct="1">
              <a:buFontTx/>
              <a:buChar char="•"/>
            </a:pPr>
            <a:r>
              <a:rPr lang="en-US" sz="4400">
                <a:solidFill>
                  <a:schemeClr val="bg1"/>
                </a:solidFill>
              </a:rPr>
              <a:t>Encourages the </a:t>
            </a:r>
            <a:r>
              <a:rPr lang="en-US" sz="4400">
                <a:solidFill>
                  <a:srgbClr val="FFFF00"/>
                </a:solidFill>
              </a:rPr>
              <a:t>discouraged</a:t>
            </a:r>
            <a:r>
              <a:rPr lang="en-US" sz="4400">
                <a:solidFill>
                  <a:schemeClr val="bg1"/>
                </a:solidFill>
              </a:rPr>
              <a:t> disciples (19-23)</a:t>
            </a:r>
            <a:endParaRPr lang="en-US" sz="4400">
              <a:solidFill>
                <a:schemeClr val="tx2"/>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3" grpId="0"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3474" name="Rectangle 2"/>
          <p:cNvSpPr>
            <a:spLocks noGrp="1" noChangeArrowheads="1"/>
          </p:cNvSpPr>
          <p:nvPr>
            <p:ph type="ctrTitle" idx="4294967295"/>
          </p:nvPr>
        </p:nvSpPr>
        <p:spPr>
          <a:xfrm>
            <a:off x="609600" y="990600"/>
            <a:ext cx="7772400" cy="1143000"/>
          </a:xfrm>
        </p:spPr>
        <p:txBody>
          <a:bodyPr/>
          <a:lstStyle/>
          <a:p>
            <a:pPr eaLnBrk="1" hangingPunct="1"/>
            <a:r>
              <a:rPr lang="ja-JP" altLang="en-US" b="1" i="1">
                <a:solidFill>
                  <a:schemeClr val="bg1"/>
                </a:solidFill>
                <a:latin typeface="Arial" charset="0"/>
                <a:ea typeface="ＭＳ Ｐゴシック" charset="0"/>
                <a:cs typeface="ＭＳ Ｐゴシック" charset="0"/>
              </a:rPr>
              <a:t>“</a:t>
            </a:r>
            <a:r>
              <a:rPr lang="en-US" altLang="ja-JP" b="1" i="1">
                <a:solidFill>
                  <a:schemeClr val="bg1"/>
                </a:solidFill>
                <a:latin typeface="Arial" charset="0"/>
                <a:ea typeface="ＭＳ Ｐゴシック" charset="0"/>
                <a:cs typeface="ＭＳ Ｐゴシック" charset="0"/>
              </a:rPr>
              <a:t>The Gospel of John</a:t>
            </a:r>
            <a:r>
              <a:rPr lang="ja-JP" altLang="en-US" b="1" i="1">
                <a:solidFill>
                  <a:schemeClr val="bg1"/>
                </a:solidFill>
                <a:latin typeface="Arial" charset="0"/>
                <a:ea typeface="ＭＳ Ｐゴシック" charset="0"/>
                <a:cs typeface="ＭＳ Ｐゴシック" charset="0"/>
              </a:rPr>
              <a:t>”</a:t>
            </a:r>
            <a:r>
              <a:rPr lang="en-US" altLang="ja-JP" b="1" i="1" baseline="30000">
                <a:solidFill>
                  <a:schemeClr val="bg1"/>
                </a:solidFill>
                <a:latin typeface="Arial" charset="0"/>
                <a:ea typeface="ＭＳ Ｐゴシック" charset="0"/>
                <a:cs typeface="ＭＳ Ｐゴシック" charset="0"/>
              </a:rPr>
              <a:t> ®</a:t>
            </a:r>
            <a:r>
              <a:rPr lang="en-US" altLang="ja-JP" b="1" i="1">
                <a:solidFill>
                  <a:schemeClr val="bg1"/>
                </a:solidFill>
                <a:latin typeface="Arial" charset="0"/>
                <a:ea typeface="ＭＳ Ｐゴシック" charset="0"/>
                <a:cs typeface="ＭＳ Ｐゴシック" charset="0"/>
              </a:rPr>
              <a:t> </a:t>
            </a:r>
            <a:r>
              <a:rPr lang="en-US" altLang="ja-JP" sz="3600" b="1" i="1">
                <a:solidFill>
                  <a:schemeClr val="bg1"/>
                </a:solidFill>
                <a:latin typeface="Arial" charset="0"/>
                <a:ea typeface="ＭＳ Ｐゴシック" charset="0"/>
                <a:cs typeface="ＭＳ Ｐゴシック" charset="0"/>
              </a:rPr>
              <a:t>Movie</a:t>
            </a:r>
            <a:endParaRPr lang="en-US" sz="4800" b="1">
              <a:solidFill>
                <a:schemeClr val="bg1"/>
              </a:solidFill>
              <a:latin typeface="Arial" charset="0"/>
              <a:ea typeface="ＭＳ Ｐゴシック" charset="0"/>
              <a:cs typeface="ＭＳ Ｐゴシック" charset="0"/>
            </a:endParaRPr>
          </a:p>
        </p:txBody>
      </p:sp>
      <p:sp>
        <p:nvSpPr>
          <p:cNvPr id="233475" name="Rectangle 2"/>
          <p:cNvSpPr>
            <a:spLocks noChangeArrowheads="1"/>
          </p:cNvSpPr>
          <p:nvPr/>
        </p:nvSpPr>
        <p:spPr bwMode="auto">
          <a:xfrm>
            <a:off x="609600" y="2895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sz="4800" b="1">
                <a:solidFill>
                  <a:schemeClr val="bg1"/>
                </a:solidFill>
              </a:rPr>
              <a:t>John 20:19-23</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idx="4294967295"/>
          </p:nvPr>
        </p:nvSpPr>
        <p:spPr>
          <a:xfrm>
            <a:off x="0" y="0"/>
            <a:ext cx="9144000" cy="1844824"/>
          </a:xfrm>
          <a:effectLst>
            <a:outerShdw blurRad="63500" dist="35921" dir="2700000" algn="ctr" rotWithShape="0">
              <a:srgbClr val="000000"/>
            </a:outerShdw>
          </a:effectLst>
        </p:spPr>
        <p:txBody>
          <a:bodyPr/>
          <a:lstStyle/>
          <a:p>
            <a:pPr eaLnBrk="1" hangingPunct="1">
              <a:defRPr/>
            </a:pPr>
            <a:r>
              <a:rPr lang="en-US" b="1">
                <a:solidFill>
                  <a:schemeClr val="bg1"/>
                </a:solidFill>
              </a:rPr>
              <a:t>The disciples needed encouragement</a:t>
            </a:r>
          </a:p>
        </p:txBody>
      </p:sp>
    </p:spTree>
    <p:extLst>
      <p:ext uri="{BB962C8B-B14F-4D97-AF65-F5344CB8AC3E}">
        <p14:creationId xmlns:p14="http://schemas.microsoft.com/office/powerpoint/2010/main" val="2096394209"/>
      </p:ext>
    </p:extLst>
  </p:cSld>
  <p:clrMapOvr>
    <a:overrideClrMapping bg1="lt1" tx1="dk1" bg2="lt2" tx2="dk2" accent1="accent1" accent2="accent2" accent3="accent3" accent4="accent4" accent5="accent5" accent6="accent6" hlink="hlink" folHlink="folHlink"/>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descr="Peter's Denials"/>
          <p:cNvPicPr>
            <a:picLocks noChangeAspect="1" noChangeArrowheads="1"/>
          </p:cNvPicPr>
          <p:nvPr/>
        </p:nvPicPr>
        <p:blipFill rotWithShape="1">
          <a:blip r:embed="rId3">
            <a:extLst>
              <a:ext uri="{28A0092B-C50C-407E-A947-70E740481C1C}">
                <a14:useLocalDpi xmlns:a14="http://schemas.microsoft.com/office/drawing/2010/main" val="0"/>
              </a:ext>
            </a:extLst>
          </a:blip>
          <a:srcRect t="12000" b="16000"/>
          <a:stretch/>
        </p:blipFill>
        <p:spPr bwMode="auto">
          <a:xfrm>
            <a:off x="0" y="0"/>
            <a:ext cx="91392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5411" name="Rectangle 3"/>
          <p:cNvSpPr>
            <a:spLocks noGrp="1" noChangeArrowheads="1"/>
          </p:cNvSpPr>
          <p:nvPr>
            <p:ph type="title"/>
          </p:nvPr>
        </p:nvSpPr>
        <p:spPr/>
        <p:txBody>
          <a:bodyPr/>
          <a:lstStyle/>
          <a:p>
            <a:pPr eaLnBrk="1" hangingPunct="1"/>
            <a:r>
              <a:rPr lang="en-US">
                <a:latin typeface="Tahoma" charset="0"/>
                <a:ea typeface="ＭＳ Ｐゴシック" charset="0"/>
              </a:rPr>
              <a:t>What would it take to turn the despondent Peter around?</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idx="4294967295"/>
          </p:nvPr>
        </p:nvSpPr>
        <p:spPr>
          <a:xfrm>
            <a:off x="0" y="0"/>
            <a:ext cx="9144000" cy="1143000"/>
          </a:xfrm>
          <a:effectLst>
            <a:outerShdw blurRad="63500" dist="35921" dir="2700000" algn="ctr" rotWithShape="0">
              <a:srgbClr val="000000"/>
            </a:outerShdw>
          </a:effectLst>
        </p:spPr>
        <p:txBody>
          <a:bodyPr/>
          <a:lstStyle/>
          <a:p>
            <a:pPr eaLnBrk="1" hangingPunct="1">
              <a:defRPr/>
            </a:pPr>
            <a:r>
              <a:rPr lang="en-US" b="1">
                <a:solidFill>
                  <a:schemeClr val="bg1"/>
                </a:solidFill>
              </a:rPr>
              <a:t>Discouraged?</a:t>
            </a:r>
          </a:p>
        </p:txBody>
      </p:sp>
      <p:pic>
        <p:nvPicPr>
          <p:cNvPr id="2" name="Picture 1"/>
          <p:cNvPicPr>
            <a:picLocks noChangeAspect="1"/>
          </p:cNvPicPr>
          <p:nvPr/>
        </p:nvPicPr>
        <p:blipFill rotWithShape="1">
          <a:blip r:embed="rId4"/>
          <a:srcRect t="6442"/>
          <a:stretch/>
        </p:blipFill>
        <p:spPr>
          <a:xfrm>
            <a:off x="0" y="1153340"/>
            <a:ext cx="9144000" cy="5704659"/>
          </a:xfrm>
          <a:prstGeom prst="rect">
            <a:avLst/>
          </a:prstGeom>
        </p:spPr>
      </p:pic>
    </p:spTree>
    <p:extLst>
      <p:ext uri="{BB962C8B-B14F-4D97-AF65-F5344CB8AC3E}">
        <p14:creationId xmlns:p14="http://schemas.microsoft.com/office/powerpoint/2010/main" val="2413001398"/>
      </p:ext>
    </p:extLst>
  </p:cSld>
  <p:clrMapOvr>
    <a:overrideClrMapping bg1="lt1" tx1="dk1" bg2="lt2" tx2="dk2" accent1="accent1" accent2="accent2" accent3="accent3" accent4="accent4" accent5="accent5" accent6="accent6" hlink="hlink" folHlink="folHlink"/>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166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241667" name="Picture 5" descr="helives-sm-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714625"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914400" y="228600"/>
            <a:ext cx="8001000" cy="1905000"/>
          </a:xfrm>
          <a:effectLst>
            <a:outerShdw blurRad="63500" dist="35921" dir="2700000" algn="ctr" rotWithShape="0">
              <a:srgbClr val="000000"/>
            </a:outerShdw>
          </a:effectLst>
        </p:spPr>
        <p:txBody>
          <a:bodyPr/>
          <a:lstStyle/>
          <a:p>
            <a:pPr algn="r" eaLnBrk="1" hangingPunct="1"/>
            <a:r>
              <a:rPr lang="en-US" sz="4800" b="1">
                <a:solidFill>
                  <a:schemeClr val="bg1"/>
                </a:solidFill>
                <a:latin typeface="Arial" charset="0"/>
                <a:ea typeface="ＭＳ Ｐゴシック" charset="0"/>
                <a:cs typeface="ＭＳ Ｐゴシック" charset="0"/>
              </a:rPr>
              <a:t>II. Christ</a:t>
            </a:r>
            <a:r>
              <a:rPr lang="fr-FR" altLang="ja-JP" sz="4800" b="1">
                <a:solidFill>
                  <a:schemeClr val="bg1"/>
                </a:solidFill>
                <a:latin typeface="Arial" charset="0"/>
                <a:ea typeface="ＭＳ Ｐゴシック" charset="0"/>
                <a:cs typeface="ＭＳ Ｐゴシック" charset="0"/>
              </a:rPr>
              <a:t>'</a:t>
            </a:r>
            <a:r>
              <a:rPr lang="en-US" sz="4800" b="1">
                <a:solidFill>
                  <a:schemeClr val="bg1"/>
                </a:solidFill>
                <a:latin typeface="Arial" charset="0"/>
                <a:ea typeface="ＭＳ Ｐゴシック" charset="0"/>
                <a:cs typeface="ＭＳ Ｐゴシック" charset="0"/>
              </a:rPr>
              <a:t>s resurrection meets you at your need </a:t>
            </a:r>
            <a:br>
              <a:rPr lang="en-US" sz="4800" b="1">
                <a:solidFill>
                  <a:schemeClr val="bg1"/>
                </a:solidFill>
                <a:latin typeface="Arial" charset="0"/>
                <a:ea typeface="ＭＳ Ｐゴシック" charset="0"/>
                <a:cs typeface="ＭＳ Ｐゴシック" charset="0"/>
              </a:rPr>
            </a:br>
            <a:r>
              <a:rPr lang="en-US" sz="4800" b="1">
                <a:solidFill>
                  <a:schemeClr val="bg1"/>
                </a:solidFill>
                <a:latin typeface="Arial" charset="0"/>
                <a:ea typeface="ＭＳ Ｐゴシック" charset="0"/>
                <a:cs typeface="ＭＳ Ｐゴシック" charset="0"/>
              </a:rPr>
              <a:t>(20:10-29)</a:t>
            </a:r>
            <a:endParaRPr lang="en-US">
              <a:latin typeface="Arial" charset="0"/>
              <a:ea typeface="ＭＳ Ｐゴシック" charset="0"/>
              <a:cs typeface="ＭＳ Ｐゴシック" charset="0"/>
            </a:endParaRPr>
          </a:p>
        </p:txBody>
      </p:sp>
      <p:sp>
        <p:nvSpPr>
          <p:cNvPr id="2" name="Rectangle 2"/>
          <p:cNvSpPr>
            <a:spLocks noChangeArrowheads="1"/>
          </p:cNvSpPr>
          <p:nvPr/>
        </p:nvSpPr>
        <p:spPr bwMode="auto">
          <a:xfrm>
            <a:off x="457200" y="2667000"/>
            <a:ext cx="8382000" cy="1143000"/>
          </a:xfrm>
          <a:prstGeom prst="rect">
            <a:avLst/>
          </a:prstGeom>
          <a:noFill/>
          <a:ln>
            <a:noFill/>
          </a:ln>
          <a:effectLst>
            <a:outerShdw blurRad="63500" dist="35921" dir="2700000" algn="ctr" rotWithShape="0">
              <a:srgbClr val="000000"/>
            </a:outerShdw>
          </a:effectLst>
        </p:spPr>
        <p:txBody>
          <a:bodyPr anchor="ctr"/>
          <a:lstStyle/>
          <a:p>
            <a:pPr marL="376238" indent="-376238" algn="r" eaLnBrk="1" hangingPunct="1">
              <a:buFontTx/>
              <a:buChar char="•"/>
            </a:pPr>
            <a:r>
              <a:rPr lang="en-US" sz="4400">
                <a:solidFill>
                  <a:schemeClr val="bg1"/>
                </a:solidFill>
              </a:rPr>
              <a:t>Comforts the </a:t>
            </a:r>
            <a:r>
              <a:rPr lang="en-US" sz="4400">
                <a:solidFill>
                  <a:srgbClr val="FFFF00"/>
                </a:solidFill>
              </a:rPr>
              <a:t>despairing</a:t>
            </a:r>
            <a:r>
              <a:rPr lang="en-US" sz="4400">
                <a:solidFill>
                  <a:schemeClr val="bg1"/>
                </a:solidFill>
              </a:rPr>
              <a:t> </a:t>
            </a:r>
            <a:br>
              <a:rPr lang="en-US" sz="4400">
                <a:solidFill>
                  <a:schemeClr val="bg1"/>
                </a:solidFill>
              </a:rPr>
            </a:br>
            <a:r>
              <a:rPr lang="en-US" sz="4400">
                <a:solidFill>
                  <a:schemeClr val="bg1"/>
                </a:solidFill>
              </a:rPr>
              <a:t>Mary (10-18)</a:t>
            </a:r>
            <a:endParaRPr lang="en-US" sz="4400">
              <a:solidFill>
                <a:schemeClr val="tx2"/>
              </a:solidFill>
            </a:endParaRPr>
          </a:p>
        </p:txBody>
      </p:sp>
      <p:sp>
        <p:nvSpPr>
          <p:cNvPr id="3" name="Rectangle 2"/>
          <p:cNvSpPr>
            <a:spLocks noChangeArrowheads="1"/>
          </p:cNvSpPr>
          <p:nvPr/>
        </p:nvSpPr>
        <p:spPr bwMode="auto">
          <a:xfrm>
            <a:off x="457200" y="4076700"/>
            <a:ext cx="8382000" cy="1143000"/>
          </a:xfrm>
          <a:prstGeom prst="rect">
            <a:avLst/>
          </a:prstGeom>
          <a:noFill/>
          <a:ln>
            <a:noFill/>
          </a:ln>
          <a:effectLst>
            <a:outerShdw blurRad="63500" dist="35921" dir="2700000" algn="ctr" rotWithShape="0">
              <a:srgbClr val="000000"/>
            </a:outerShdw>
          </a:effectLst>
        </p:spPr>
        <p:txBody>
          <a:bodyPr anchor="ctr"/>
          <a:lstStyle/>
          <a:p>
            <a:pPr marL="376238" indent="-376238" algn="r" eaLnBrk="1" hangingPunct="1">
              <a:buFontTx/>
              <a:buChar char="•"/>
            </a:pPr>
            <a:r>
              <a:rPr lang="en-US" sz="4400">
                <a:solidFill>
                  <a:schemeClr val="bg1"/>
                </a:solidFill>
              </a:rPr>
              <a:t>Encourages the </a:t>
            </a:r>
            <a:r>
              <a:rPr lang="en-US" sz="4400">
                <a:solidFill>
                  <a:srgbClr val="FFFF00"/>
                </a:solidFill>
              </a:rPr>
              <a:t>discouraged</a:t>
            </a:r>
            <a:r>
              <a:rPr lang="en-US" sz="4400">
                <a:solidFill>
                  <a:schemeClr val="bg1"/>
                </a:solidFill>
              </a:rPr>
              <a:t> disciples (19-23)</a:t>
            </a:r>
            <a:endParaRPr lang="en-US" sz="4400">
              <a:solidFill>
                <a:schemeClr val="tx2"/>
              </a:solidFill>
            </a:endParaRPr>
          </a:p>
        </p:txBody>
      </p:sp>
      <p:sp>
        <p:nvSpPr>
          <p:cNvPr id="4" name="Rectangle 2"/>
          <p:cNvSpPr>
            <a:spLocks noChangeArrowheads="1"/>
          </p:cNvSpPr>
          <p:nvPr/>
        </p:nvSpPr>
        <p:spPr bwMode="auto">
          <a:xfrm>
            <a:off x="457200" y="5486400"/>
            <a:ext cx="8382000" cy="1143000"/>
          </a:xfrm>
          <a:prstGeom prst="rect">
            <a:avLst/>
          </a:prstGeom>
          <a:noFill/>
          <a:ln>
            <a:noFill/>
          </a:ln>
          <a:effectLst>
            <a:outerShdw blurRad="63500" dist="35921" dir="2700000" algn="ctr" rotWithShape="0">
              <a:srgbClr val="000000"/>
            </a:outerShdw>
          </a:effectLst>
        </p:spPr>
        <p:txBody>
          <a:bodyPr anchor="ctr"/>
          <a:lstStyle/>
          <a:p>
            <a:pPr marL="376238" indent="-376238" algn="r" eaLnBrk="1" hangingPunct="1">
              <a:buFontTx/>
              <a:buChar char="•"/>
            </a:pPr>
            <a:r>
              <a:rPr lang="en-US" sz="4400">
                <a:solidFill>
                  <a:schemeClr val="bg1"/>
                </a:solidFill>
              </a:rPr>
              <a:t>Gives proof to the </a:t>
            </a:r>
            <a:r>
              <a:rPr lang="en-US" sz="4400">
                <a:solidFill>
                  <a:srgbClr val="FFFF00"/>
                </a:solidFill>
              </a:rPr>
              <a:t>doubting</a:t>
            </a:r>
            <a:r>
              <a:rPr lang="en-US" sz="4400">
                <a:solidFill>
                  <a:schemeClr val="bg1"/>
                </a:solidFill>
              </a:rPr>
              <a:t> Thomas (24-29)</a:t>
            </a:r>
            <a:endParaRPr lang="en-US" sz="4400">
              <a:solidFill>
                <a:schemeClr val="tx2"/>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ox(in)">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3" grpId="0" build="allAtOnce"/>
      <p:bldP spid="4"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Easter?</a:t>
            </a:r>
          </a:p>
        </p:txBody>
      </p:sp>
      <p:pic>
        <p:nvPicPr>
          <p:cNvPr id="2" name="Picture 1"/>
          <p:cNvPicPr>
            <a:picLocks noChangeAspect="1"/>
          </p:cNvPicPr>
          <p:nvPr/>
        </p:nvPicPr>
        <p:blipFill>
          <a:blip r:embed="rId3"/>
          <a:stretch>
            <a:fillRect/>
          </a:stretch>
        </p:blipFill>
        <p:spPr>
          <a:xfrm>
            <a:off x="0" y="1340768"/>
            <a:ext cx="9144000" cy="5143500"/>
          </a:xfrm>
          <a:prstGeom prst="rect">
            <a:avLst/>
          </a:prstGeom>
        </p:spPr>
      </p:pic>
    </p:spTree>
    <p:extLst>
      <p:ext uri="{BB962C8B-B14F-4D97-AF65-F5344CB8AC3E}">
        <p14:creationId xmlns:p14="http://schemas.microsoft.com/office/powerpoint/2010/main" val="13175360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3714" name="Rectangle 2"/>
          <p:cNvSpPr>
            <a:spLocks noGrp="1" noChangeArrowheads="1"/>
          </p:cNvSpPr>
          <p:nvPr>
            <p:ph type="ctrTitle" idx="4294967295"/>
          </p:nvPr>
        </p:nvSpPr>
        <p:spPr>
          <a:xfrm>
            <a:off x="609600" y="990600"/>
            <a:ext cx="7772400" cy="1143000"/>
          </a:xfrm>
        </p:spPr>
        <p:txBody>
          <a:bodyPr/>
          <a:lstStyle/>
          <a:p>
            <a:pPr eaLnBrk="1" hangingPunct="1"/>
            <a:r>
              <a:rPr lang="ja-JP" altLang="en-US" b="1" i="1">
                <a:solidFill>
                  <a:schemeClr val="bg1"/>
                </a:solidFill>
                <a:latin typeface="Arial" charset="0"/>
                <a:ea typeface="ＭＳ Ｐゴシック" charset="0"/>
                <a:cs typeface="ＭＳ Ｐゴシック" charset="0"/>
              </a:rPr>
              <a:t>“</a:t>
            </a:r>
            <a:r>
              <a:rPr lang="en-US" altLang="ja-JP" b="1" i="1">
                <a:solidFill>
                  <a:schemeClr val="bg1"/>
                </a:solidFill>
                <a:latin typeface="Arial" charset="0"/>
                <a:ea typeface="ＭＳ Ｐゴシック" charset="0"/>
                <a:cs typeface="ＭＳ Ｐゴシック" charset="0"/>
              </a:rPr>
              <a:t>The Gospel of John</a:t>
            </a:r>
            <a:r>
              <a:rPr lang="ja-JP" altLang="en-US" b="1" i="1">
                <a:solidFill>
                  <a:schemeClr val="bg1"/>
                </a:solidFill>
                <a:latin typeface="Arial" charset="0"/>
                <a:ea typeface="ＭＳ Ｐゴシック" charset="0"/>
                <a:cs typeface="ＭＳ Ｐゴシック" charset="0"/>
              </a:rPr>
              <a:t>”</a:t>
            </a:r>
            <a:r>
              <a:rPr lang="en-US" altLang="ja-JP" b="1" i="1" baseline="30000">
                <a:solidFill>
                  <a:schemeClr val="bg1"/>
                </a:solidFill>
                <a:latin typeface="Arial" charset="0"/>
                <a:ea typeface="ＭＳ Ｐゴシック" charset="0"/>
                <a:cs typeface="ＭＳ Ｐゴシック" charset="0"/>
              </a:rPr>
              <a:t> ®</a:t>
            </a:r>
            <a:r>
              <a:rPr lang="en-US" altLang="ja-JP" b="1" i="1">
                <a:solidFill>
                  <a:schemeClr val="bg1"/>
                </a:solidFill>
                <a:latin typeface="Arial" charset="0"/>
                <a:ea typeface="ＭＳ Ｐゴシック" charset="0"/>
                <a:cs typeface="ＭＳ Ｐゴシック" charset="0"/>
              </a:rPr>
              <a:t> </a:t>
            </a:r>
            <a:r>
              <a:rPr lang="en-US" altLang="ja-JP" sz="3600" b="1" i="1">
                <a:solidFill>
                  <a:schemeClr val="bg1"/>
                </a:solidFill>
                <a:latin typeface="Arial" charset="0"/>
                <a:ea typeface="ＭＳ Ｐゴシック" charset="0"/>
                <a:cs typeface="ＭＳ Ｐゴシック" charset="0"/>
              </a:rPr>
              <a:t>Movie</a:t>
            </a:r>
            <a:endParaRPr lang="en-US" sz="4800" b="1">
              <a:solidFill>
                <a:schemeClr val="bg1"/>
              </a:solidFill>
              <a:latin typeface="Arial" charset="0"/>
              <a:ea typeface="ＭＳ Ｐゴシック" charset="0"/>
              <a:cs typeface="ＭＳ Ｐゴシック" charset="0"/>
            </a:endParaRPr>
          </a:p>
        </p:txBody>
      </p:sp>
      <p:sp>
        <p:nvSpPr>
          <p:cNvPr id="243715" name="Rectangle 2"/>
          <p:cNvSpPr>
            <a:spLocks noChangeArrowheads="1"/>
          </p:cNvSpPr>
          <p:nvPr/>
        </p:nvSpPr>
        <p:spPr bwMode="auto">
          <a:xfrm>
            <a:off x="609600" y="2895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sz="4800" b="1">
                <a:solidFill>
                  <a:schemeClr val="bg1"/>
                </a:solidFill>
              </a:rPr>
              <a:t>John 20:24-29</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idx="4294967295"/>
          </p:nvPr>
        </p:nvSpPr>
        <p:spPr>
          <a:xfrm>
            <a:off x="0" y="0"/>
            <a:ext cx="9144000" cy="1143000"/>
          </a:xfrm>
          <a:effectLst>
            <a:outerShdw blurRad="63500" dist="35921" dir="2700000" algn="ctr" rotWithShape="0">
              <a:srgbClr val="000000"/>
            </a:outerShdw>
          </a:effectLst>
        </p:spPr>
        <p:txBody>
          <a:bodyPr/>
          <a:lstStyle/>
          <a:p>
            <a:pPr eaLnBrk="1" hangingPunct="1">
              <a:defRPr/>
            </a:pPr>
            <a:r>
              <a:rPr lang="en-US" b="1">
                <a:solidFill>
                  <a:schemeClr val="bg1"/>
                </a:solidFill>
              </a:rPr>
              <a:t>Thomas needed proof.</a:t>
            </a:r>
          </a:p>
        </p:txBody>
      </p:sp>
    </p:spTree>
    <p:extLst>
      <p:ext uri="{BB962C8B-B14F-4D97-AF65-F5344CB8AC3E}">
        <p14:creationId xmlns:p14="http://schemas.microsoft.com/office/powerpoint/2010/main" val="2499175451"/>
      </p:ext>
    </p:extLst>
  </p:cSld>
  <p:clrMapOvr>
    <a:overrideClrMapping bg1="lt1" tx1="dk1" bg2="lt2" tx2="dk2" accent1="accent1" accent2="accent2" accent3="accent3" accent4="accent4" accent5="accent5" accent6="accent6" hlink="hlink" folHlink="folHlink"/>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idx="4294967295"/>
          </p:nvPr>
        </p:nvSpPr>
        <p:spPr>
          <a:xfrm>
            <a:off x="0" y="0"/>
            <a:ext cx="9144000" cy="1143000"/>
          </a:xfrm>
          <a:effectLst>
            <a:outerShdw blurRad="63500" dist="35921" dir="2700000" algn="ctr" rotWithShape="0">
              <a:srgbClr val="000000"/>
            </a:outerShdw>
          </a:effectLst>
        </p:spPr>
        <p:txBody>
          <a:bodyPr/>
          <a:lstStyle/>
          <a:p>
            <a:pPr eaLnBrk="1" hangingPunct="1">
              <a:defRPr/>
            </a:pPr>
            <a:r>
              <a:rPr lang="en-US" b="1">
                <a:solidFill>
                  <a:schemeClr val="bg1"/>
                </a:solidFill>
              </a:rPr>
              <a:t>Need proof?</a:t>
            </a:r>
          </a:p>
        </p:txBody>
      </p:sp>
      <p:pic>
        <p:nvPicPr>
          <p:cNvPr id="2" name="Picture 1"/>
          <p:cNvPicPr>
            <a:picLocks noChangeAspect="1"/>
          </p:cNvPicPr>
          <p:nvPr/>
        </p:nvPicPr>
        <p:blipFill>
          <a:blip r:embed="rId4"/>
          <a:stretch>
            <a:fillRect/>
          </a:stretch>
        </p:blipFill>
        <p:spPr>
          <a:xfrm>
            <a:off x="-15489" y="1268760"/>
            <a:ext cx="9144000" cy="4914557"/>
          </a:xfrm>
          <a:prstGeom prst="rect">
            <a:avLst/>
          </a:prstGeom>
        </p:spPr>
      </p:pic>
    </p:spTree>
    <p:extLst>
      <p:ext uri="{BB962C8B-B14F-4D97-AF65-F5344CB8AC3E}">
        <p14:creationId xmlns:p14="http://schemas.microsoft.com/office/powerpoint/2010/main" val="1548492874"/>
      </p:ext>
    </p:extLst>
  </p:cSld>
  <p:clrMapOvr>
    <a:overrideClrMapping bg1="lt1" tx1="dk1" bg2="lt2" tx2="dk2" accent1="accent1" accent2="accent2" accent3="accent3" accent4="accent4" accent5="accent5" accent6="accent6" hlink="hlink" folHlink="folHlink"/>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2" descr="Tom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72600" cy="6961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64" name="Rectangle 4"/>
          <p:cNvSpPr>
            <a:spLocks noGrp="1" noChangeArrowheads="1"/>
          </p:cNvSpPr>
          <p:nvPr>
            <p:ph type="title"/>
          </p:nvPr>
        </p:nvSpPr>
        <p:spPr>
          <a:xfrm>
            <a:off x="250825" y="188913"/>
            <a:ext cx="7058025" cy="2222500"/>
          </a:xfrm>
        </p:spPr>
        <p:txBody>
          <a:bodyPr/>
          <a:lstStyle/>
          <a:p>
            <a:pPr algn="l" eaLnBrk="1" hangingPunct="1"/>
            <a:r>
              <a:rPr lang="en-US" sz="7200" b="1">
                <a:solidFill>
                  <a:schemeClr val="bg1"/>
                </a:solidFill>
                <a:latin typeface="Tahoma" charset="0"/>
                <a:ea typeface="ＭＳ Ｐゴシック" charset="0"/>
              </a:rPr>
              <a:t>Who moved the stone?</a:t>
            </a:r>
            <a:endParaRPr lang="en-US" sz="7200" b="1">
              <a:solidFill>
                <a:schemeClr val="tx1"/>
              </a:solidFill>
              <a:latin typeface="Tahoma" charset="0"/>
              <a:ea typeface="ＭＳ Ｐゴシック" charset="0"/>
            </a:endParaRPr>
          </a:p>
        </p:txBody>
      </p:sp>
      <p:sp>
        <p:nvSpPr>
          <p:cNvPr id="143365" name="Rectangle 5"/>
          <p:cNvSpPr>
            <a:spLocks noChangeArrowheads="1"/>
          </p:cNvSpPr>
          <p:nvPr/>
        </p:nvSpPr>
        <p:spPr bwMode="auto">
          <a:xfrm>
            <a:off x="1676400" y="3573463"/>
            <a:ext cx="4551363" cy="3311525"/>
          </a:xfrm>
          <a:prstGeom prst="rect">
            <a:avLst/>
          </a:prstGeom>
          <a:noFill/>
          <a:ln>
            <a:noFill/>
          </a:ln>
          <a:effectLst/>
        </p:spPr>
        <p:txBody>
          <a:bodyPr/>
          <a:lstStyle/>
          <a:p>
            <a:pPr marL="342900" indent="-342900" eaLnBrk="1" hangingPunct="1">
              <a:spcBef>
                <a:spcPct val="20000"/>
              </a:spcBef>
              <a:buClr>
                <a:schemeClr val="hlink"/>
              </a:buClr>
              <a:buSzPct val="80000"/>
              <a:buFont typeface="Wingdings" charset="0"/>
              <a:buChar char="n"/>
            </a:pPr>
            <a:r>
              <a:rPr lang="en-US" sz="3600" b="1">
                <a:effectLst>
                  <a:glow rad="228600">
                    <a:srgbClr val="000000"/>
                  </a:glow>
                </a:effectLst>
                <a:latin typeface="Tahoma" charset="0"/>
              </a:rPr>
              <a:t>He never died?</a:t>
            </a:r>
          </a:p>
          <a:p>
            <a:pPr marL="342900" indent="-342900" eaLnBrk="1" hangingPunct="1">
              <a:spcBef>
                <a:spcPct val="20000"/>
              </a:spcBef>
              <a:buClr>
                <a:schemeClr val="hlink"/>
              </a:buClr>
              <a:buSzPct val="80000"/>
              <a:buFont typeface="Wingdings" charset="0"/>
              <a:buChar char="n"/>
            </a:pPr>
            <a:r>
              <a:rPr lang="en-US" sz="3600" b="1">
                <a:effectLst>
                  <a:glow rad="228600">
                    <a:srgbClr val="000000"/>
                  </a:glow>
                </a:effectLst>
                <a:latin typeface="Tahoma" charset="0"/>
              </a:rPr>
              <a:t>Jesus</a:t>
            </a:r>
            <a:r>
              <a:rPr lang="fr-FR" altLang="ja-JP" sz="3600" b="1">
                <a:effectLst>
                  <a:glow rad="228600">
                    <a:srgbClr val="000000"/>
                  </a:glow>
                </a:effectLst>
              </a:rPr>
              <a:t>'</a:t>
            </a:r>
            <a:r>
              <a:rPr lang="en-US" sz="3600" b="1">
                <a:effectLst>
                  <a:glow rad="228600">
                    <a:srgbClr val="000000"/>
                  </a:glow>
                </a:effectLst>
                <a:latin typeface="Tahoma" charset="0"/>
              </a:rPr>
              <a:t> strength?</a:t>
            </a:r>
          </a:p>
          <a:p>
            <a:pPr marL="342900" indent="-342900" eaLnBrk="1" hangingPunct="1">
              <a:spcBef>
                <a:spcPct val="20000"/>
              </a:spcBef>
              <a:buClr>
                <a:schemeClr val="hlink"/>
              </a:buClr>
              <a:buSzPct val="80000"/>
              <a:buFont typeface="Wingdings" charset="0"/>
              <a:buChar char="n"/>
            </a:pPr>
            <a:r>
              <a:rPr lang="en-US" sz="3600" b="1">
                <a:effectLst>
                  <a:glow rad="228600">
                    <a:srgbClr val="000000"/>
                  </a:glow>
                </a:effectLst>
                <a:latin typeface="Tahoma" charset="0"/>
              </a:rPr>
              <a:t>Romans?</a:t>
            </a:r>
          </a:p>
          <a:p>
            <a:pPr marL="342900" indent="-342900" eaLnBrk="1" hangingPunct="1">
              <a:spcBef>
                <a:spcPct val="20000"/>
              </a:spcBef>
              <a:buClr>
                <a:schemeClr val="hlink"/>
              </a:buClr>
              <a:buSzPct val="80000"/>
              <a:buFont typeface="Wingdings" charset="0"/>
              <a:buChar char="n"/>
            </a:pPr>
            <a:r>
              <a:rPr lang="en-US" sz="3600" b="1">
                <a:effectLst>
                  <a:glow rad="228600">
                    <a:srgbClr val="000000"/>
                  </a:glow>
                </a:effectLst>
                <a:latin typeface="Tahoma" charset="0"/>
              </a:rPr>
              <a:t>Jewish Leaders?</a:t>
            </a:r>
          </a:p>
          <a:p>
            <a:pPr marL="342900" indent="-342900" eaLnBrk="1" hangingPunct="1">
              <a:spcBef>
                <a:spcPct val="20000"/>
              </a:spcBef>
              <a:buClr>
                <a:schemeClr val="hlink"/>
              </a:buClr>
              <a:buSzPct val="80000"/>
              <a:buFont typeface="Wingdings" charset="0"/>
              <a:buChar char="n"/>
            </a:pPr>
            <a:r>
              <a:rPr lang="en-US" sz="3600" b="1">
                <a:effectLst>
                  <a:glow rad="228600">
                    <a:srgbClr val="000000"/>
                  </a:glow>
                </a:effectLst>
                <a:latin typeface="Tahoma" charset="0"/>
              </a:rPr>
              <a:t>Disciples?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365">
                                            <p:txEl>
                                              <p:pRg st="0" end="0"/>
                                            </p:txEl>
                                          </p:spTgt>
                                        </p:tgtEl>
                                        <p:attrNameLst>
                                          <p:attrName>style.visibility</p:attrName>
                                        </p:attrNameLst>
                                      </p:cBhvr>
                                      <p:to>
                                        <p:strVal val="visible"/>
                                      </p:to>
                                    </p:set>
                                    <p:animEffect transition="in" filter="dissolve">
                                      <p:cBhvr>
                                        <p:cTn id="7" dur="500"/>
                                        <p:tgtEl>
                                          <p:spTgt spid="14336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3365">
                                            <p:txEl>
                                              <p:pRg st="1" end="1"/>
                                            </p:txEl>
                                          </p:spTgt>
                                        </p:tgtEl>
                                        <p:attrNameLst>
                                          <p:attrName>style.visibility</p:attrName>
                                        </p:attrNameLst>
                                      </p:cBhvr>
                                      <p:to>
                                        <p:strVal val="visible"/>
                                      </p:to>
                                    </p:set>
                                    <p:animEffect transition="in" filter="dissolve">
                                      <p:cBhvr>
                                        <p:cTn id="12" dur="500"/>
                                        <p:tgtEl>
                                          <p:spTgt spid="14336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3365">
                                            <p:txEl>
                                              <p:pRg st="2" end="2"/>
                                            </p:txEl>
                                          </p:spTgt>
                                        </p:tgtEl>
                                        <p:attrNameLst>
                                          <p:attrName>style.visibility</p:attrName>
                                        </p:attrNameLst>
                                      </p:cBhvr>
                                      <p:to>
                                        <p:strVal val="visible"/>
                                      </p:to>
                                    </p:set>
                                    <p:animEffect transition="in" filter="dissolve">
                                      <p:cBhvr>
                                        <p:cTn id="17" dur="500"/>
                                        <p:tgtEl>
                                          <p:spTgt spid="14336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3365">
                                            <p:txEl>
                                              <p:pRg st="3" end="3"/>
                                            </p:txEl>
                                          </p:spTgt>
                                        </p:tgtEl>
                                        <p:attrNameLst>
                                          <p:attrName>style.visibility</p:attrName>
                                        </p:attrNameLst>
                                      </p:cBhvr>
                                      <p:to>
                                        <p:strVal val="visible"/>
                                      </p:to>
                                    </p:set>
                                    <p:animEffect transition="in" filter="dissolve">
                                      <p:cBhvr>
                                        <p:cTn id="22" dur="500"/>
                                        <p:tgtEl>
                                          <p:spTgt spid="14336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43365">
                                            <p:txEl>
                                              <p:pRg st="4" end="4"/>
                                            </p:txEl>
                                          </p:spTgt>
                                        </p:tgtEl>
                                        <p:attrNameLst>
                                          <p:attrName>style.visibility</p:attrName>
                                        </p:attrNameLst>
                                      </p:cBhvr>
                                      <p:to>
                                        <p:strVal val="visible"/>
                                      </p:to>
                                    </p:set>
                                    <p:animEffect transition="in" filter="dissolve">
                                      <p:cBhvr>
                                        <p:cTn id="27" dur="500"/>
                                        <p:tgtEl>
                                          <p:spTgt spid="14336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5"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9858" name="Picture 1" descr="John 20 27 caravaggio-thomas.jpg"/>
          <p:cNvPicPr>
            <a:picLocks noChangeAspect="1"/>
          </p:cNvPicPr>
          <p:nvPr/>
        </p:nvPicPr>
        <p:blipFill rotWithShape="1">
          <a:blip r:embed="rId4">
            <a:extLst>
              <a:ext uri="{28A0092B-C50C-407E-A947-70E740481C1C}">
                <a14:useLocalDpi xmlns:a14="http://schemas.microsoft.com/office/drawing/2010/main" val="0"/>
              </a:ext>
            </a:extLst>
          </a:blip>
          <a:srcRect b="18874"/>
          <a:stretch/>
        </p:blipFill>
        <p:spPr bwMode="auto">
          <a:xfrm>
            <a:off x="4398" y="1478533"/>
            <a:ext cx="9144000" cy="5379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08" name="Rectangle 4"/>
          <p:cNvSpPr>
            <a:spLocks noGrp="1" noChangeArrowheads="1"/>
          </p:cNvSpPr>
          <p:nvPr>
            <p:ph type="title"/>
          </p:nvPr>
        </p:nvSpPr>
        <p:spPr>
          <a:xfrm>
            <a:off x="15875" y="6089650"/>
            <a:ext cx="9128125" cy="749300"/>
          </a:xfrm>
          <a:solidFill>
            <a:schemeClr val="tx1"/>
          </a:solidFill>
          <a:effectLst>
            <a:outerShdw blurRad="63500" dist="53882" dir="2700000" algn="ctr" rotWithShape="0">
              <a:srgbClr val="000000">
                <a:alpha val="74998"/>
              </a:srgbClr>
            </a:outerShdw>
          </a:effectLst>
        </p:spPr>
        <p:txBody>
          <a:bodyPr/>
          <a:lstStyle/>
          <a:p>
            <a:pPr eaLnBrk="1" hangingPunct="1"/>
            <a:r>
              <a:rPr lang="en-US" sz="3200" b="1">
                <a:solidFill>
                  <a:schemeClr val="bg1"/>
                </a:solidFill>
                <a:ea typeface="ＭＳ Ｐゴシック" charset="0"/>
              </a:rPr>
              <a:t>Why did John write about Jesus</a:t>
            </a:r>
            <a:r>
              <a:rPr lang="fr-FR" altLang="ja-JP" sz="3200" b="1">
                <a:solidFill>
                  <a:schemeClr val="bg1"/>
                </a:solidFill>
                <a:ea typeface="ＭＳ Ｐゴシック" charset="0"/>
              </a:rPr>
              <a:t>'</a:t>
            </a:r>
            <a:r>
              <a:rPr lang="en-US" sz="3200" b="1">
                <a:solidFill>
                  <a:schemeClr val="bg1"/>
                </a:solidFill>
                <a:ea typeface="ＭＳ Ｐゴシック" charset="0"/>
              </a:rPr>
              <a:t> miracles?</a:t>
            </a:r>
            <a:endParaRPr lang="en-US" sz="3200">
              <a:solidFill>
                <a:schemeClr val="bg1"/>
              </a:solidFill>
              <a:ea typeface="ＭＳ Ｐゴシック" charset="0"/>
            </a:endParaRPr>
          </a:p>
        </p:txBody>
      </p:sp>
      <p:sp>
        <p:nvSpPr>
          <p:cNvPr id="149506" name="Rectangle 2"/>
          <p:cNvSpPr>
            <a:spLocks noGrp="1" noChangeArrowheads="1"/>
          </p:cNvSpPr>
          <p:nvPr>
            <p:ph idx="1"/>
          </p:nvPr>
        </p:nvSpPr>
        <p:spPr>
          <a:xfrm>
            <a:off x="0" y="0"/>
            <a:ext cx="9144000" cy="1268413"/>
          </a:xfrm>
          <a:solidFill>
            <a:srgbClr val="000000"/>
          </a:solidFill>
          <a:effectLst>
            <a:outerShdw blurRad="63500" dist="53882" dir="2700000" algn="ctr" rotWithShape="0">
              <a:srgbClr val="000000">
                <a:alpha val="74998"/>
              </a:srgbClr>
            </a:outerShdw>
          </a:effectLst>
        </p:spPr>
        <p:txBody>
          <a:bodyPr/>
          <a:lstStyle/>
          <a:p>
            <a:pPr marL="990600" indent="-990600" eaLnBrk="1" hangingPunct="1">
              <a:buFont typeface="Wingdings" charset="0"/>
              <a:buNone/>
              <a:defRPr/>
            </a:pPr>
            <a:r>
              <a:rPr lang="en-US" sz="4400" b="1" dirty="0">
                <a:effectLst/>
                <a:latin typeface="Arial"/>
                <a:cs typeface="Arial"/>
              </a:rPr>
              <a:t>III. Christ</a:t>
            </a:r>
            <a:r>
              <a:rPr lang="fr-FR" altLang="ja-JP" sz="4400" b="1" dirty="0">
                <a:effectLst/>
                <a:latin typeface="Arial"/>
                <a:cs typeface="Arial"/>
              </a:rPr>
              <a:t>'</a:t>
            </a:r>
            <a:r>
              <a:rPr lang="en-US" sz="4400" b="1" dirty="0">
                <a:effectLst/>
                <a:latin typeface="Arial"/>
                <a:cs typeface="Arial"/>
              </a:rPr>
              <a:t>s miracles are to bring us to </a:t>
            </a:r>
            <a:r>
              <a:rPr lang="en-US" sz="4400" b="1" dirty="0">
                <a:solidFill>
                  <a:srgbClr val="FFFF00"/>
                </a:solidFill>
                <a:effectLst/>
                <a:latin typeface="Arial"/>
                <a:cs typeface="Arial"/>
              </a:rPr>
              <a:t>trust </a:t>
            </a:r>
            <a:r>
              <a:rPr lang="en-US" sz="4400" b="1" dirty="0">
                <a:effectLst/>
                <a:latin typeface="Arial"/>
                <a:cs typeface="Arial"/>
              </a:rPr>
              <a:t>Him (20:30-31)  </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950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6"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1906" name="Rectangle 2"/>
          <p:cNvSpPr>
            <a:spLocks noGrp="1" noChangeArrowheads="1"/>
          </p:cNvSpPr>
          <p:nvPr>
            <p:ph type="ctrTitle" idx="4294967295"/>
          </p:nvPr>
        </p:nvSpPr>
        <p:spPr>
          <a:xfrm>
            <a:off x="609600" y="990600"/>
            <a:ext cx="7772400" cy="1143000"/>
          </a:xfrm>
        </p:spPr>
        <p:txBody>
          <a:bodyPr/>
          <a:lstStyle/>
          <a:p>
            <a:pPr eaLnBrk="1" hangingPunct="1"/>
            <a:r>
              <a:rPr lang="ja-JP" altLang="en-US" b="1" i="1">
                <a:solidFill>
                  <a:schemeClr val="bg1"/>
                </a:solidFill>
                <a:latin typeface="Arial" charset="0"/>
                <a:ea typeface="ＭＳ Ｐゴシック" charset="0"/>
                <a:cs typeface="ＭＳ Ｐゴシック" charset="0"/>
              </a:rPr>
              <a:t>“</a:t>
            </a:r>
            <a:r>
              <a:rPr lang="en-US" altLang="ja-JP" b="1" i="1">
                <a:solidFill>
                  <a:schemeClr val="bg1"/>
                </a:solidFill>
                <a:latin typeface="Arial" charset="0"/>
                <a:ea typeface="ＭＳ Ｐゴシック" charset="0"/>
                <a:cs typeface="ＭＳ Ｐゴシック" charset="0"/>
              </a:rPr>
              <a:t>The Gospel of John</a:t>
            </a:r>
            <a:r>
              <a:rPr lang="ja-JP" altLang="en-US" b="1" i="1">
                <a:solidFill>
                  <a:schemeClr val="bg1"/>
                </a:solidFill>
                <a:latin typeface="Arial" charset="0"/>
                <a:ea typeface="ＭＳ Ｐゴシック" charset="0"/>
                <a:cs typeface="ＭＳ Ｐゴシック" charset="0"/>
              </a:rPr>
              <a:t>”</a:t>
            </a:r>
            <a:r>
              <a:rPr lang="en-US" altLang="ja-JP" b="1" i="1" baseline="30000">
                <a:solidFill>
                  <a:schemeClr val="bg1"/>
                </a:solidFill>
                <a:latin typeface="Arial" charset="0"/>
                <a:ea typeface="ＭＳ Ｐゴシック" charset="0"/>
                <a:cs typeface="ＭＳ Ｐゴシック" charset="0"/>
              </a:rPr>
              <a:t> ®</a:t>
            </a:r>
            <a:r>
              <a:rPr lang="en-US" altLang="ja-JP" b="1" i="1">
                <a:solidFill>
                  <a:schemeClr val="bg1"/>
                </a:solidFill>
                <a:latin typeface="Arial" charset="0"/>
                <a:ea typeface="ＭＳ Ｐゴシック" charset="0"/>
                <a:cs typeface="ＭＳ Ｐゴシック" charset="0"/>
              </a:rPr>
              <a:t> </a:t>
            </a:r>
            <a:r>
              <a:rPr lang="en-US" altLang="ja-JP" sz="3600" b="1" i="1">
                <a:solidFill>
                  <a:schemeClr val="bg1"/>
                </a:solidFill>
                <a:latin typeface="Arial" charset="0"/>
                <a:ea typeface="ＭＳ Ｐゴシック" charset="0"/>
                <a:cs typeface="ＭＳ Ｐゴシック" charset="0"/>
              </a:rPr>
              <a:t>Movie</a:t>
            </a:r>
            <a:endParaRPr lang="en-US" sz="4800" b="1">
              <a:solidFill>
                <a:schemeClr val="bg1"/>
              </a:solidFill>
              <a:latin typeface="Arial" charset="0"/>
              <a:ea typeface="ＭＳ Ｐゴシック" charset="0"/>
              <a:cs typeface="ＭＳ Ｐゴシック" charset="0"/>
            </a:endParaRPr>
          </a:p>
        </p:txBody>
      </p:sp>
      <p:sp>
        <p:nvSpPr>
          <p:cNvPr id="251907" name="Rectangle 2"/>
          <p:cNvSpPr>
            <a:spLocks noChangeArrowheads="1"/>
          </p:cNvSpPr>
          <p:nvPr/>
        </p:nvSpPr>
        <p:spPr bwMode="auto">
          <a:xfrm>
            <a:off x="609600" y="2895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sz="4800" b="1">
                <a:solidFill>
                  <a:schemeClr val="bg1"/>
                </a:solidFill>
              </a:rPr>
              <a:t>John 20:30-31</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7" descr="Synagogue eat my flesh.jpg"/>
          <p:cNvPicPr>
            <a:picLocks noChangeAspect="1"/>
          </p:cNvPicPr>
          <p:nvPr/>
        </p:nvPicPr>
        <p:blipFill>
          <a:blip r:embed="rId3">
            <a:extLst>
              <a:ext uri="{28A0092B-C50C-407E-A947-70E740481C1C}">
                <a14:useLocalDpi xmlns:a14="http://schemas.microsoft.com/office/drawing/2010/main" val="0"/>
              </a:ext>
            </a:extLst>
          </a:blip>
          <a:srcRect l="25310" b="2081"/>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3" name="Text Box 3"/>
          <p:cNvSpPr txBox="1">
            <a:spLocks noChangeArrowheads="1"/>
          </p:cNvSpPr>
          <p:nvPr/>
        </p:nvSpPr>
        <p:spPr bwMode="auto">
          <a:xfrm>
            <a:off x="228600" y="76200"/>
            <a:ext cx="1219200" cy="523875"/>
          </a:xfrm>
          <a:prstGeom prst="rect">
            <a:avLst/>
          </a:prstGeom>
          <a:noFill/>
          <a:ln w="12700" cap="sq">
            <a:noFill/>
            <a:miter lim="800000"/>
            <a:headEnd type="none" w="sm" len="sm"/>
            <a:tailEnd type="none" w="sm" len="sm"/>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sz="2800" b="1">
                <a:solidFill>
                  <a:srgbClr val="FFFFFF"/>
                </a:solidFill>
                <a:effectLst>
                  <a:glow rad="228600">
                    <a:schemeClr val="bg2"/>
                  </a:glow>
                </a:effectLst>
                <a:cs typeface="Arial" charset="0"/>
              </a:rPr>
              <a:t>John</a:t>
            </a:r>
            <a:endParaRPr lang="en-US" sz="2800">
              <a:solidFill>
                <a:srgbClr val="FFFFFF"/>
              </a:solidFill>
              <a:effectLst>
                <a:glow rad="228600">
                  <a:schemeClr val="bg2"/>
                </a:glow>
              </a:effectLst>
              <a:cs typeface="Arial" charset="0"/>
            </a:endParaRPr>
          </a:p>
        </p:txBody>
      </p:sp>
      <p:sp>
        <p:nvSpPr>
          <p:cNvPr id="19462" name="Text Box 6"/>
          <p:cNvSpPr txBox="1">
            <a:spLocks noChangeArrowheads="1"/>
          </p:cNvSpPr>
          <p:nvPr/>
        </p:nvSpPr>
        <p:spPr bwMode="auto">
          <a:xfrm>
            <a:off x="0" y="3140968"/>
            <a:ext cx="9144000" cy="3600986"/>
          </a:xfrm>
          <a:prstGeom prst="rect">
            <a:avLst/>
          </a:prstGeom>
          <a:noFill/>
          <a:ln w="12700" cap="sq">
            <a:noFill/>
            <a:miter lim="800000"/>
            <a:headEnd type="none" w="sm" len="sm"/>
            <a:tailEnd type="none" w="sm" len="sm"/>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sz="3600" b="1">
                <a:solidFill>
                  <a:srgbClr val="FFFF00"/>
                </a:solidFill>
                <a:effectLst>
                  <a:glow rad="228600">
                    <a:schemeClr val="bg2"/>
                  </a:glow>
                </a:effectLst>
                <a:cs typeface="Arial" charset="0"/>
              </a:rPr>
              <a:t>Key Verse</a:t>
            </a:r>
          </a:p>
          <a:p>
            <a:pPr algn="ctr"/>
            <a:r>
              <a:rPr lang="en-US" altLang="zh-CN" sz="3200" b="1">
                <a:solidFill>
                  <a:srgbClr val="FFFFFF"/>
                </a:solidFill>
                <a:effectLst>
                  <a:glow rad="228600">
                    <a:schemeClr val="bg2"/>
                  </a:glow>
                </a:effectLst>
                <a:cs typeface="Arial" charset="0"/>
              </a:rPr>
              <a:t>	“Jesus did many other miraculous signs in the presence of his disciples, which are not recorded in this book.  But these are written </a:t>
            </a:r>
            <a:r>
              <a:rPr lang="en-US" altLang="zh-CN" sz="3200" b="1" i="1">
                <a:solidFill>
                  <a:srgbClr val="FFFF00"/>
                </a:solidFill>
                <a:effectLst>
                  <a:glow rad="228600">
                    <a:schemeClr val="bg2"/>
                  </a:glow>
                </a:effectLst>
                <a:cs typeface="Arial" charset="0"/>
              </a:rPr>
              <a:t>that you may believe </a:t>
            </a:r>
            <a:r>
              <a:rPr lang="en-US" altLang="zh-CN" sz="3200" b="1">
                <a:solidFill>
                  <a:srgbClr val="FFFFFF"/>
                </a:solidFill>
                <a:effectLst>
                  <a:glow rad="228600">
                    <a:schemeClr val="bg2"/>
                  </a:glow>
                </a:effectLst>
                <a:cs typeface="Arial" charset="0"/>
              </a:rPr>
              <a:t>that Jesus is the Christ, the Son of God, and that by believing </a:t>
            </a:r>
            <a:br>
              <a:rPr lang="en-US" altLang="zh-CN" sz="3200" b="1">
                <a:solidFill>
                  <a:srgbClr val="FFFFFF"/>
                </a:solidFill>
                <a:effectLst>
                  <a:glow rad="228600">
                    <a:schemeClr val="bg2"/>
                  </a:glow>
                </a:effectLst>
                <a:cs typeface="Arial" charset="0"/>
              </a:rPr>
            </a:br>
            <a:r>
              <a:rPr lang="en-US" altLang="zh-CN" sz="3200" b="1">
                <a:solidFill>
                  <a:srgbClr val="FFFFFF"/>
                </a:solidFill>
                <a:effectLst>
                  <a:glow rad="228600">
                    <a:schemeClr val="bg2"/>
                  </a:glow>
                </a:effectLst>
                <a:cs typeface="Arial" charset="0"/>
              </a:rPr>
              <a:t>you may have life in his name” (20:30-31).</a:t>
            </a:r>
            <a:endParaRPr lang="en-US" sz="3200">
              <a:solidFill>
                <a:srgbClr val="FFFFFF"/>
              </a:solidFill>
              <a:effectLst>
                <a:glow rad="228600">
                  <a:schemeClr val="bg2"/>
                </a:glow>
              </a:effectLst>
              <a:cs typeface="Arial" charset="0"/>
            </a:endParaRPr>
          </a:p>
        </p:txBody>
      </p:sp>
      <p:sp>
        <p:nvSpPr>
          <p:cNvPr id="117765" name="Rectangle 1031"/>
          <p:cNvSpPr>
            <a:spLocks noGrp="1" noChangeArrowheads="1"/>
          </p:cNvSpPr>
          <p:nvPr>
            <p:ph type="title" idx="4294967295"/>
          </p:nvPr>
        </p:nvSpPr>
        <p:spPr>
          <a:xfrm>
            <a:off x="2805113" y="533400"/>
            <a:ext cx="3533775" cy="1190625"/>
          </a:xfrm>
        </p:spPr>
        <p:txBody>
          <a:bodyPr lIns="91440" tIns="45720" rIns="91440" bIns="45720" anchor="t">
            <a:spAutoFit/>
          </a:bodyPr>
          <a:lstStyle/>
          <a:p>
            <a:pPr eaLnBrk="1" hangingPunct="1"/>
            <a:r>
              <a:rPr lang="en-US" altLang="zh-CN" sz="3600" b="1">
                <a:solidFill>
                  <a:srgbClr val="FFFF00"/>
                </a:solidFill>
                <a:effectLst>
                  <a:glow rad="228600">
                    <a:schemeClr val="bg2"/>
                  </a:glow>
                </a:effectLst>
                <a:latin typeface="Arial" charset="0"/>
                <a:ea typeface="ＭＳ Ｐゴシック" charset="0"/>
                <a:cs typeface="Arial" charset="0"/>
              </a:rPr>
              <a:t>Key Word </a:t>
            </a:r>
            <a:r>
              <a:rPr lang="en-US" altLang="zh-CN" sz="3600" b="1">
                <a:solidFill>
                  <a:schemeClr val="tx1"/>
                </a:solidFill>
                <a:effectLst>
                  <a:glow rad="228600">
                    <a:schemeClr val="bg2"/>
                  </a:glow>
                </a:effectLst>
                <a:latin typeface="Arial" charset="0"/>
                <a:ea typeface="ＭＳ Ｐゴシック" charset="0"/>
                <a:cs typeface="Arial" charset="0"/>
              </a:rPr>
              <a:t>Believe</a:t>
            </a:r>
            <a:endParaRPr lang="en-US" sz="3600" b="1">
              <a:solidFill>
                <a:schemeClr val="tx1"/>
              </a:solidFill>
              <a:effectLst>
                <a:glow rad="228600">
                  <a:schemeClr val="bg2"/>
                </a:glow>
              </a:effectLst>
              <a:latin typeface="Arial" charset="0"/>
              <a:ea typeface="ＭＳ Ｐゴシック" charset="0"/>
              <a:cs typeface="Arial" charset="0"/>
            </a:endParaRPr>
          </a:p>
        </p:txBody>
      </p:sp>
      <p:sp>
        <p:nvSpPr>
          <p:cNvPr id="117766" name="Text Box 3"/>
          <p:cNvSpPr txBox="1">
            <a:spLocks noChangeArrowheads="1"/>
          </p:cNvSpPr>
          <p:nvPr/>
        </p:nvSpPr>
        <p:spPr bwMode="auto">
          <a:xfrm>
            <a:off x="8382000" y="71438"/>
            <a:ext cx="698500" cy="461962"/>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ffectLst>
                  <a:glow rad="228600">
                    <a:schemeClr val="bg2"/>
                  </a:glow>
                </a:effectLst>
                <a:cs typeface="Arial" charset="0"/>
              </a:rPr>
              <a:t>107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2" descr="Resurre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9163" y="0"/>
            <a:ext cx="56848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0339" name="Rectangle 3"/>
          <p:cNvSpPr>
            <a:spLocks noGrp="1" noChangeArrowheads="1"/>
          </p:cNvSpPr>
          <p:nvPr>
            <p:ph type="title"/>
          </p:nvPr>
        </p:nvSpPr>
        <p:spPr>
          <a:xfrm>
            <a:off x="381000" y="304800"/>
            <a:ext cx="8382000" cy="914400"/>
          </a:xfrm>
          <a:effectLst>
            <a:outerShdw blurRad="63500" dist="74053" dir="19742175" algn="ctr" rotWithShape="0">
              <a:srgbClr val="000000">
                <a:alpha val="74998"/>
              </a:srgbClr>
            </a:outerShdw>
          </a:effectLst>
        </p:spPr>
        <p:txBody>
          <a:bodyPr/>
          <a:lstStyle/>
          <a:p>
            <a:pPr marL="1085850" indent="-1085850" algn="l" eaLnBrk="1" hangingPunct="1"/>
            <a:r>
              <a:rPr lang="en-US" sz="4800" b="1">
                <a:solidFill>
                  <a:schemeClr val="tx1"/>
                </a:solidFill>
                <a:latin typeface="Tahoma" charset="0"/>
                <a:ea typeface="SimSun" charset="0"/>
                <a:cs typeface="SimSun" charset="0"/>
              </a:rPr>
              <a:t>John</a:t>
            </a:r>
            <a:r>
              <a:rPr lang="fr-FR" altLang="ja-JP" sz="4800" b="1">
                <a:solidFill>
                  <a:schemeClr val="tx1"/>
                </a:solidFill>
                <a:latin typeface="Tahoma" charset="0"/>
                <a:ea typeface="SimSun" charset="0"/>
                <a:cs typeface="SimSun" charset="0"/>
              </a:rPr>
              <a:t>'</a:t>
            </a:r>
            <a:r>
              <a:rPr lang="en-US" sz="4800" b="1">
                <a:solidFill>
                  <a:schemeClr val="tx1"/>
                </a:solidFill>
                <a:latin typeface="Tahoma" charset="0"/>
                <a:ea typeface="SimSun" charset="0"/>
                <a:cs typeface="SimSun" charset="0"/>
              </a:rPr>
              <a:t>s Key Idea:</a:t>
            </a:r>
          </a:p>
        </p:txBody>
      </p:sp>
      <p:sp>
        <p:nvSpPr>
          <p:cNvPr id="270340" name="Text Box 4"/>
          <p:cNvSpPr txBox="1">
            <a:spLocks noChangeArrowheads="1"/>
          </p:cNvSpPr>
          <p:nvPr/>
        </p:nvSpPr>
        <p:spPr bwMode="auto">
          <a:xfrm>
            <a:off x="838200" y="2133600"/>
            <a:ext cx="7772400" cy="3019425"/>
          </a:xfrm>
          <a:prstGeom prst="rect">
            <a:avLst/>
          </a:prstGeom>
          <a:noFill/>
          <a:ln>
            <a:noFill/>
          </a:ln>
          <a:effectLst>
            <a:outerShdw blurRad="63500" dist="74053" dir="19742175" algn="ctr" rotWithShape="0">
              <a:srgbClr val="000000">
                <a:alpha val="74998"/>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4800" b="1">
                <a:effectLst>
                  <a:outerShdw blurRad="38100" dist="38100" dir="2700000" algn="tl">
                    <a:srgbClr val="000000"/>
                  </a:outerShdw>
                </a:effectLst>
                <a:latin typeface="Tahoma" charset="0"/>
                <a:ea typeface="SimSun" charset="0"/>
                <a:cs typeface="SimSun" charset="0"/>
              </a:rPr>
              <a:t>Jesus</a:t>
            </a:r>
            <a:r>
              <a:rPr lang="fr-FR" altLang="zh-CN" sz="4800" b="1">
                <a:effectLst>
                  <a:outerShdw blurRad="38100" dist="38100" dir="2700000" algn="tl">
                    <a:srgbClr val="000000"/>
                  </a:outerShdw>
                </a:effectLst>
                <a:latin typeface="Tahoma" charset="0"/>
                <a:ea typeface="SimSun" charset="0"/>
                <a:cs typeface="SimSun" charset="0"/>
              </a:rPr>
              <a:t>'</a:t>
            </a:r>
            <a:r>
              <a:rPr lang="en-US" altLang="zh-CN" sz="4800" b="1">
                <a:effectLst>
                  <a:outerShdw blurRad="38100" dist="38100" dir="2700000" algn="tl">
                    <a:srgbClr val="000000"/>
                  </a:outerShdw>
                </a:effectLst>
                <a:latin typeface="Tahoma" charset="0"/>
                <a:ea typeface="SimSun" charset="0"/>
                <a:cs typeface="SimSun" charset="0"/>
              </a:rPr>
              <a:t> resurrection meets each of us at our point of </a:t>
            </a:r>
            <a:r>
              <a:rPr lang="en-US" altLang="zh-CN" sz="4800" b="1">
                <a:solidFill>
                  <a:srgbClr val="FFFF00"/>
                </a:solidFill>
                <a:effectLst>
                  <a:outerShdw blurRad="38100" dist="38100" dir="2700000" algn="tl">
                    <a:srgbClr val="000000"/>
                  </a:outerShdw>
                </a:effectLst>
                <a:latin typeface="Tahoma" charset="0"/>
                <a:ea typeface="SimSun" charset="0"/>
                <a:cs typeface="SimSun" charset="0"/>
              </a:rPr>
              <a:t>need</a:t>
            </a:r>
            <a:r>
              <a:rPr lang="en-US" altLang="zh-CN" sz="4800" b="1">
                <a:effectLst>
                  <a:outerShdw blurRad="38100" dist="38100" dir="2700000" algn="tl">
                    <a:srgbClr val="000000"/>
                  </a:outerShdw>
                </a:effectLst>
                <a:latin typeface="Tahoma" charset="0"/>
                <a:ea typeface="SimSun" charset="0"/>
                <a:cs typeface="SimSun" charset="0"/>
              </a:rPr>
              <a:t> (John 20).</a:t>
            </a:r>
            <a:endParaRPr lang="en-US" sz="4800" b="1">
              <a:effectLst>
                <a:outerShdw blurRad="38100" dist="38100" dir="2700000" algn="tl">
                  <a:srgbClr val="000000"/>
                </a:outerShdw>
              </a:effectLst>
              <a:latin typeface="Tahoma" charset="0"/>
              <a:ea typeface="SimSun" charset="0"/>
              <a:cs typeface="SimSun" charset="0"/>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0098"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48482" name="Rectangle 2"/>
          <p:cNvSpPr>
            <a:spLocks noGrp="1" noChangeArrowheads="1"/>
          </p:cNvSpPr>
          <p:nvPr>
            <p:ph type="title" idx="4294967295"/>
          </p:nvPr>
        </p:nvSpPr>
        <p:spPr>
          <a:xfrm>
            <a:off x="0" y="228600"/>
            <a:ext cx="9144000" cy="1524000"/>
          </a:xfrm>
          <a:effectLst>
            <a:outerShdw blurRad="63500" dist="35921" dir="2700000" algn="ctr" rotWithShape="0">
              <a:srgbClr val="000000"/>
            </a:outerShdw>
          </a:effectLst>
        </p:spPr>
        <p:txBody>
          <a:bodyPr/>
          <a:lstStyle/>
          <a:p>
            <a:pPr eaLnBrk="1" hangingPunct="1"/>
            <a:r>
              <a:rPr lang="en-US" sz="4800" b="1">
                <a:solidFill>
                  <a:schemeClr val="bg1"/>
                </a:solidFill>
                <a:latin typeface="Arial" charset="0"/>
                <a:ea typeface="ＭＳ Ｐゴシック" charset="0"/>
                <a:cs typeface="ＭＳ Ｐゴシック" charset="0"/>
              </a:rPr>
              <a:t>Trust the Living Savior </a:t>
            </a:r>
            <a:br>
              <a:rPr lang="en-US" sz="4800" b="1">
                <a:solidFill>
                  <a:schemeClr val="bg1"/>
                </a:solidFill>
                <a:latin typeface="Arial" charset="0"/>
                <a:ea typeface="ＭＳ Ｐゴシック" charset="0"/>
                <a:cs typeface="ＭＳ Ｐゴシック" charset="0"/>
              </a:rPr>
            </a:br>
            <a:r>
              <a:rPr lang="en-US" sz="4800" b="1">
                <a:solidFill>
                  <a:schemeClr val="bg1"/>
                </a:solidFill>
                <a:latin typeface="Arial" charset="0"/>
                <a:ea typeface="ＭＳ Ｐゴシック" charset="0"/>
                <a:cs typeface="ＭＳ Ｐゴシック" charset="0"/>
              </a:rPr>
              <a:t>to Meet Your Need Today!</a:t>
            </a:r>
            <a:endParaRPr lang="en-US">
              <a:solidFill>
                <a:schemeClr val="bg1"/>
              </a:solidFill>
              <a:latin typeface="Arial" charset="0"/>
              <a:ea typeface="ＭＳ Ｐゴシック" charset="0"/>
              <a:cs typeface="ＭＳ Ｐゴシック" charset="0"/>
            </a:endParaRPr>
          </a:p>
        </p:txBody>
      </p:sp>
      <p:pic>
        <p:nvPicPr>
          <p:cNvPr id="260100" name="Picture 1028" descr="opening_tomb_1"/>
          <p:cNvPicPr>
            <a:picLocks noChangeAspect="1" noChangeArrowheads="1"/>
          </p:cNvPicPr>
          <p:nvPr/>
        </p:nvPicPr>
        <p:blipFill>
          <a:blip r:embed="rId3">
            <a:lum bright="18000"/>
            <a:extLst>
              <a:ext uri="{28A0092B-C50C-407E-A947-70E740481C1C}">
                <a14:useLocalDpi xmlns:a14="http://schemas.microsoft.com/office/drawing/2010/main" val="0"/>
              </a:ext>
            </a:extLst>
          </a:blip>
          <a:srcRect r="9091"/>
          <a:stretch>
            <a:fillRect/>
          </a:stretch>
        </p:blipFill>
        <p:spPr bwMode="auto">
          <a:xfrm>
            <a:off x="4572000" y="2362200"/>
            <a:ext cx="4572000" cy="377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2"/>
          <p:cNvSpPr>
            <a:spLocks noChangeArrowheads="1"/>
          </p:cNvSpPr>
          <p:nvPr/>
        </p:nvSpPr>
        <p:spPr bwMode="auto">
          <a:xfrm>
            <a:off x="228600" y="2590800"/>
            <a:ext cx="3733800" cy="914400"/>
          </a:xfrm>
          <a:prstGeom prst="rect">
            <a:avLst/>
          </a:prstGeom>
          <a:noFill/>
          <a:ln>
            <a:noFill/>
          </a:ln>
          <a:effectLst>
            <a:outerShdw blurRad="63500" dist="35921" dir="2700000" algn="ctr" rotWithShape="0">
              <a:srgbClr val="000000"/>
            </a:outerShdw>
          </a:effectLst>
        </p:spPr>
        <p:txBody>
          <a:bodyPr anchor="ctr"/>
          <a:lstStyle/>
          <a:p>
            <a:pPr eaLnBrk="1" hangingPunct="1"/>
            <a:r>
              <a:rPr lang="en-US" sz="4000" b="1">
                <a:solidFill>
                  <a:schemeClr val="bg1"/>
                </a:solidFill>
              </a:rPr>
              <a:t>Despair</a:t>
            </a:r>
            <a:endParaRPr lang="en-US" sz="3600">
              <a:solidFill>
                <a:schemeClr val="bg1"/>
              </a:solidFill>
            </a:endParaRPr>
          </a:p>
        </p:txBody>
      </p:sp>
      <p:sp>
        <p:nvSpPr>
          <p:cNvPr id="3" name="Rectangle 2"/>
          <p:cNvSpPr>
            <a:spLocks noChangeArrowheads="1"/>
          </p:cNvSpPr>
          <p:nvPr/>
        </p:nvSpPr>
        <p:spPr bwMode="auto">
          <a:xfrm>
            <a:off x="4787900" y="2590800"/>
            <a:ext cx="43561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5400" b="1">
                <a:solidFill>
                  <a:srgbClr val="261953"/>
                </a:solidFill>
              </a:rPr>
              <a:t>Comfort</a:t>
            </a:r>
            <a:endParaRPr lang="en-US" sz="4800" b="1">
              <a:solidFill>
                <a:schemeClr val="bg1"/>
              </a:solidFill>
            </a:endParaRPr>
          </a:p>
        </p:txBody>
      </p:sp>
      <p:sp>
        <p:nvSpPr>
          <p:cNvPr id="282631" name="AutoShape 1031"/>
          <p:cNvSpPr>
            <a:spLocks noChangeArrowheads="1"/>
          </p:cNvSpPr>
          <p:nvPr/>
        </p:nvSpPr>
        <p:spPr bwMode="auto">
          <a:xfrm>
            <a:off x="3733800" y="2743200"/>
            <a:ext cx="914400" cy="609600"/>
          </a:xfrm>
          <a:prstGeom prst="rightArrow">
            <a:avLst>
              <a:gd name="adj1" fmla="val 50000"/>
              <a:gd name="adj2" fmla="val 37500"/>
            </a:avLst>
          </a:prstGeom>
          <a:solidFill>
            <a:schemeClr val="accent1"/>
          </a:solidFill>
          <a:ln w="9525">
            <a:solidFill>
              <a:schemeClr val="tx1"/>
            </a:solidFill>
            <a:miter lim="800000"/>
            <a:headEnd/>
            <a:tailEnd/>
          </a:ln>
        </p:spPr>
        <p:txBody>
          <a:bodyPr wrap="none" anchor="ctr"/>
          <a:lstStyle/>
          <a:p>
            <a:endParaRPr lang="en-US"/>
          </a:p>
        </p:txBody>
      </p:sp>
      <p:sp>
        <p:nvSpPr>
          <p:cNvPr id="4" name="Rectangle 2"/>
          <p:cNvSpPr>
            <a:spLocks noChangeArrowheads="1"/>
          </p:cNvSpPr>
          <p:nvPr/>
        </p:nvSpPr>
        <p:spPr bwMode="auto">
          <a:xfrm>
            <a:off x="228600" y="3771900"/>
            <a:ext cx="3733800" cy="914400"/>
          </a:xfrm>
          <a:prstGeom prst="rect">
            <a:avLst/>
          </a:prstGeom>
          <a:noFill/>
          <a:ln>
            <a:noFill/>
          </a:ln>
          <a:effectLst>
            <a:outerShdw blurRad="63500" dist="35921" dir="2700000" algn="ctr" rotWithShape="0">
              <a:srgbClr val="000000"/>
            </a:outerShdw>
          </a:effectLst>
        </p:spPr>
        <p:txBody>
          <a:bodyPr anchor="ctr"/>
          <a:lstStyle/>
          <a:p>
            <a:pPr eaLnBrk="1" hangingPunct="1"/>
            <a:r>
              <a:rPr lang="en-US" sz="4000" b="1">
                <a:solidFill>
                  <a:schemeClr val="bg1"/>
                </a:solidFill>
              </a:rPr>
              <a:t>Discouraged</a:t>
            </a:r>
            <a:endParaRPr lang="en-US" sz="3600">
              <a:solidFill>
                <a:schemeClr val="bg1"/>
              </a:solidFill>
            </a:endParaRPr>
          </a:p>
        </p:txBody>
      </p:sp>
      <p:sp>
        <p:nvSpPr>
          <p:cNvPr id="5" name="Rectangle 2"/>
          <p:cNvSpPr>
            <a:spLocks noChangeArrowheads="1"/>
          </p:cNvSpPr>
          <p:nvPr/>
        </p:nvSpPr>
        <p:spPr bwMode="auto">
          <a:xfrm>
            <a:off x="4787900" y="3771900"/>
            <a:ext cx="43561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5400" b="1">
                <a:solidFill>
                  <a:srgbClr val="261953"/>
                </a:solidFill>
              </a:rPr>
              <a:t>Encouraged</a:t>
            </a:r>
            <a:endParaRPr lang="en-US" sz="4800" b="1">
              <a:solidFill>
                <a:schemeClr val="bg1"/>
              </a:solidFill>
            </a:endParaRPr>
          </a:p>
        </p:txBody>
      </p:sp>
      <p:sp>
        <p:nvSpPr>
          <p:cNvPr id="282634" name="AutoShape 1034"/>
          <p:cNvSpPr>
            <a:spLocks noChangeArrowheads="1"/>
          </p:cNvSpPr>
          <p:nvPr/>
        </p:nvSpPr>
        <p:spPr bwMode="auto">
          <a:xfrm>
            <a:off x="3733800" y="3924300"/>
            <a:ext cx="914400" cy="609600"/>
          </a:xfrm>
          <a:prstGeom prst="rightArrow">
            <a:avLst>
              <a:gd name="adj1" fmla="val 50000"/>
              <a:gd name="adj2" fmla="val 37500"/>
            </a:avLst>
          </a:prstGeom>
          <a:solidFill>
            <a:schemeClr val="accent1"/>
          </a:solidFill>
          <a:ln w="9525">
            <a:solidFill>
              <a:schemeClr val="tx1"/>
            </a:solidFill>
            <a:miter lim="800000"/>
            <a:headEnd/>
            <a:tailEnd/>
          </a:ln>
        </p:spPr>
        <p:txBody>
          <a:bodyPr wrap="none" anchor="ctr"/>
          <a:lstStyle/>
          <a:p>
            <a:endParaRPr lang="en-US"/>
          </a:p>
        </p:txBody>
      </p:sp>
      <p:sp>
        <p:nvSpPr>
          <p:cNvPr id="6" name="Rectangle 2"/>
          <p:cNvSpPr>
            <a:spLocks noChangeArrowheads="1"/>
          </p:cNvSpPr>
          <p:nvPr/>
        </p:nvSpPr>
        <p:spPr bwMode="auto">
          <a:xfrm>
            <a:off x="228600" y="4953000"/>
            <a:ext cx="3733800" cy="914400"/>
          </a:xfrm>
          <a:prstGeom prst="rect">
            <a:avLst/>
          </a:prstGeom>
          <a:noFill/>
          <a:ln>
            <a:noFill/>
          </a:ln>
          <a:effectLst>
            <a:outerShdw blurRad="63500" dist="35921" dir="2700000" algn="ctr" rotWithShape="0">
              <a:srgbClr val="000000"/>
            </a:outerShdw>
          </a:effectLst>
        </p:spPr>
        <p:txBody>
          <a:bodyPr anchor="ctr"/>
          <a:lstStyle/>
          <a:p>
            <a:pPr eaLnBrk="1" hangingPunct="1"/>
            <a:r>
              <a:rPr lang="en-US" sz="3600" b="1">
                <a:solidFill>
                  <a:schemeClr val="bg1"/>
                </a:solidFill>
              </a:rPr>
              <a:t>Doubt</a:t>
            </a:r>
            <a:endParaRPr lang="en-US" sz="3600">
              <a:solidFill>
                <a:schemeClr val="bg1"/>
              </a:solidFill>
            </a:endParaRPr>
          </a:p>
        </p:txBody>
      </p:sp>
      <p:sp>
        <p:nvSpPr>
          <p:cNvPr id="7" name="Rectangle 2"/>
          <p:cNvSpPr>
            <a:spLocks noChangeArrowheads="1"/>
          </p:cNvSpPr>
          <p:nvPr/>
        </p:nvSpPr>
        <p:spPr bwMode="auto">
          <a:xfrm>
            <a:off x="4787900" y="4953000"/>
            <a:ext cx="43561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5400" b="1">
                <a:solidFill>
                  <a:srgbClr val="261953"/>
                </a:solidFill>
              </a:rPr>
              <a:t>Proof</a:t>
            </a:r>
            <a:endParaRPr lang="en-US" sz="5400" b="1">
              <a:solidFill>
                <a:schemeClr val="bg1"/>
              </a:solidFill>
            </a:endParaRPr>
          </a:p>
        </p:txBody>
      </p:sp>
      <p:sp>
        <p:nvSpPr>
          <p:cNvPr id="282637" name="AutoShape 1037"/>
          <p:cNvSpPr>
            <a:spLocks noChangeArrowheads="1"/>
          </p:cNvSpPr>
          <p:nvPr/>
        </p:nvSpPr>
        <p:spPr bwMode="auto">
          <a:xfrm>
            <a:off x="3733800" y="5105400"/>
            <a:ext cx="914400" cy="609600"/>
          </a:xfrm>
          <a:prstGeom prst="rightArrow">
            <a:avLst>
              <a:gd name="adj1" fmla="val 50000"/>
              <a:gd name="adj2" fmla="val 37500"/>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2631"/>
                                        </p:tgtEl>
                                        <p:attrNameLst>
                                          <p:attrName>style.visibility</p:attrName>
                                        </p:attrNameLst>
                                      </p:cBhvr>
                                      <p:to>
                                        <p:strVal val="visible"/>
                                      </p:to>
                                    </p:set>
                                    <p:animEffect transition="in" filter="wipe(left)">
                                      <p:cBhvr>
                                        <p:cTn id="11" dur="500"/>
                                        <p:tgtEl>
                                          <p:spTgt spid="282631"/>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left)">
                                      <p:cBhvr>
                                        <p:cTn id="20" dur="500"/>
                                        <p:tgtEl>
                                          <p:spTgt spid="4">
                                            <p:txEl>
                                              <p:pRg st="0" end="0"/>
                                            </p:txEl>
                                          </p:spTgt>
                                        </p:tgtEl>
                                      </p:cBhvr>
                                    </p:animEffect>
                                  </p:childTnLst>
                                </p:cTn>
                              </p:par>
                            </p:childTnLst>
                          </p:cTn>
                        </p:par>
                        <p:par>
                          <p:cTn id="21" fill="hold" nodeType="afterGroup">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82634"/>
                                        </p:tgtEl>
                                        <p:attrNameLst>
                                          <p:attrName>style.visibility</p:attrName>
                                        </p:attrNameLst>
                                      </p:cBhvr>
                                      <p:to>
                                        <p:strVal val="visible"/>
                                      </p:to>
                                    </p:set>
                                    <p:animEffect transition="in" filter="wipe(left)">
                                      <p:cBhvr>
                                        <p:cTn id="24" dur="500"/>
                                        <p:tgtEl>
                                          <p:spTgt spid="282634"/>
                                        </p:tgtEl>
                                      </p:cBhvr>
                                    </p:animEffect>
                                  </p:childTnLst>
                                </p:cTn>
                              </p:par>
                            </p:childTnLst>
                          </p:cTn>
                        </p:par>
                        <p:par>
                          <p:cTn id="25" fill="hold" nodeType="afterGroup">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wipe(left)">
                                      <p:cBhvr>
                                        <p:cTn id="28" dur="500"/>
                                        <p:tgtEl>
                                          <p:spTgt spid="5">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wipe(left)">
                                      <p:cBhvr>
                                        <p:cTn id="33" dur="500"/>
                                        <p:tgtEl>
                                          <p:spTgt spid="6">
                                            <p:txEl>
                                              <p:pRg st="0" end="0"/>
                                            </p:txEl>
                                          </p:spTgt>
                                        </p:tgtEl>
                                      </p:cBhvr>
                                    </p:animEffect>
                                  </p:childTnLst>
                                </p:cTn>
                              </p:par>
                            </p:childTnLst>
                          </p:cTn>
                        </p:par>
                        <p:par>
                          <p:cTn id="34" fill="hold" nodeType="afterGroup">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282637"/>
                                        </p:tgtEl>
                                        <p:attrNameLst>
                                          <p:attrName>style.visibility</p:attrName>
                                        </p:attrNameLst>
                                      </p:cBhvr>
                                      <p:to>
                                        <p:strVal val="visible"/>
                                      </p:to>
                                    </p:set>
                                    <p:animEffect transition="in" filter="wipe(left)">
                                      <p:cBhvr>
                                        <p:cTn id="37" dur="500"/>
                                        <p:tgtEl>
                                          <p:spTgt spid="282637"/>
                                        </p:tgtEl>
                                      </p:cBhvr>
                                    </p:animEffect>
                                  </p:childTnLst>
                                </p:cTn>
                              </p:par>
                            </p:childTnLst>
                          </p:cTn>
                        </p:par>
                        <p:par>
                          <p:cTn id="38" fill="hold" nodeType="afterGroup">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Effect transition="in" filter="wipe(left)">
                                      <p:cBhvr>
                                        <p:cTn id="4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P spid="3" grpId="0" build="p" autoUpdateAnimBg="0"/>
      <p:bldP spid="282631" grpId="0" animBg="1"/>
      <p:bldP spid="4" grpId="0" build="p" autoUpdateAnimBg="0"/>
      <p:bldP spid="5" grpId="0" build="p" autoUpdateAnimBg="0"/>
      <p:bldP spid="282634" grpId="0" animBg="1"/>
      <p:bldP spid="6" grpId="0" build="p" autoUpdateAnimBg="0"/>
      <p:bldP spid="7" grpId="0" build="p" autoUpdateAnimBg="0"/>
      <p:bldP spid="28263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555" name="Rectangle 3"/>
          <p:cNvSpPr>
            <a:spLocks noGrp="1" noChangeArrowheads="1"/>
          </p:cNvSpPr>
          <p:nvPr>
            <p:ph type="title"/>
          </p:nvPr>
        </p:nvSpPr>
        <p:spPr>
          <a:effectLst>
            <a:outerShdw blurRad="63500" dist="89803" dir="2700000" algn="ctr" rotWithShape="0">
              <a:srgbClr val="000000">
                <a:alpha val="74998"/>
              </a:srgbClr>
            </a:outerShdw>
          </a:effectLst>
        </p:spPr>
        <p:txBody>
          <a:bodyPr/>
          <a:lstStyle/>
          <a:p>
            <a:pPr eaLnBrk="1" hangingPunct="1"/>
            <a:r>
              <a:rPr lang="en-US" sz="5400">
                <a:latin typeface="Tahoma" charset="0"/>
                <a:ea typeface="ＭＳ Ｐゴシック" charset="0"/>
              </a:rPr>
              <a:t>What</a:t>
            </a:r>
            <a:r>
              <a:rPr lang="fr-FR" altLang="ja-JP" sz="5400">
                <a:latin typeface="Tahoma" charset="0"/>
                <a:ea typeface="ＭＳ Ｐゴシック" charset="0"/>
              </a:rPr>
              <a:t>'</a:t>
            </a:r>
            <a:r>
              <a:rPr lang="en-US" sz="5400">
                <a:latin typeface="Tahoma" charset="0"/>
                <a:ea typeface="ＭＳ Ｐゴシック" charset="0"/>
              </a:rPr>
              <a:t>s So Good About Good Friday?</a:t>
            </a:r>
          </a:p>
        </p:txBody>
      </p:sp>
      <p:sp>
        <p:nvSpPr>
          <p:cNvPr id="151556" name="Rectangle 4"/>
          <p:cNvSpPr>
            <a:spLocks noChangeArrowheads="1"/>
          </p:cNvSpPr>
          <p:nvPr/>
        </p:nvSpPr>
        <p:spPr bwMode="auto">
          <a:xfrm>
            <a:off x="152400" y="2057400"/>
            <a:ext cx="8991600" cy="2592388"/>
          </a:xfrm>
          <a:prstGeom prst="rect">
            <a:avLst/>
          </a:prstGeom>
          <a:noFill/>
          <a:ln>
            <a:noFill/>
          </a:ln>
          <a:effectLst>
            <a:outerShdw blurRad="63500" dist="89803" dir="2700000" algn="ctr" rotWithShape="0">
              <a:srgbClr val="000000">
                <a:alpha val="74998"/>
              </a:srgbClr>
            </a:outerShdw>
          </a:effectLst>
        </p:spPr>
        <p:txBody>
          <a:bodyPr/>
          <a:lstStyle/>
          <a:p>
            <a:pPr marL="342900" indent="-342900" eaLnBrk="1" hangingPunct="1">
              <a:spcBef>
                <a:spcPct val="20000"/>
              </a:spcBef>
              <a:buClr>
                <a:schemeClr val="hlink"/>
              </a:buClr>
              <a:buSzPct val="80000"/>
              <a:buFont typeface="Wingdings" charset="0"/>
              <a:buChar char="n"/>
            </a:pPr>
            <a:r>
              <a:rPr lang="en-US" sz="2800" b="1">
                <a:effectLst>
                  <a:outerShdw blurRad="38100" dist="38100" dir="2700000" algn="tl">
                    <a:srgbClr val="000000"/>
                  </a:outerShdw>
                </a:effectLst>
                <a:latin typeface="Tahoma" charset="0"/>
              </a:rPr>
              <a:t>Jesus controlled His own arrest</a:t>
            </a:r>
          </a:p>
          <a:p>
            <a:pPr marL="342900" indent="-342900" eaLnBrk="1" hangingPunct="1">
              <a:spcBef>
                <a:spcPct val="20000"/>
              </a:spcBef>
              <a:buClr>
                <a:schemeClr val="hlink"/>
              </a:buClr>
              <a:buSzPct val="80000"/>
              <a:buFont typeface="Wingdings" charset="0"/>
              <a:buChar char="n"/>
            </a:pPr>
            <a:r>
              <a:rPr lang="en-US" sz="2800" b="1">
                <a:effectLst>
                  <a:outerShdw blurRad="38100" dist="38100" dir="2700000" algn="tl">
                    <a:srgbClr val="000000"/>
                  </a:outerShdw>
                </a:effectLst>
                <a:latin typeface="Tahoma" charset="0"/>
              </a:rPr>
              <a:t>Jesus</a:t>
            </a:r>
            <a:r>
              <a:rPr lang="fr-FR" altLang="ja-JP" sz="2800" b="1">
                <a:effectLst>
                  <a:outerShdw blurRad="38100" dist="38100" dir="2700000" algn="tl">
                    <a:srgbClr val="000000"/>
                  </a:outerShdw>
                </a:effectLst>
              </a:rPr>
              <a:t>'</a:t>
            </a:r>
            <a:r>
              <a:rPr lang="en-US" sz="2800" b="1">
                <a:effectLst>
                  <a:outerShdw blurRad="38100" dist="38100" dir="2700000" algn="tl">
                    <a:srgbClr val="000000"/>
                  </a:outerShdw>
                </a:effectLst>
                <a:latin typeface="Tahoma" charset="0"/>
              </a:rPr>
              <a:t> illegal trials proved Him innocent</a:t>
            </a:r>
          </a:p>
          <a:p>
            <a:pPr marL="342900" indent="-342900" eaLnBrk="1" hangingPunct="1">
              <a:spcBef>
                <a:spcPct val="20000"/>
              </a:spcBef>
              <a:buClr>
                <a:schemeClr val="hlink"/>
              </a:buClr>
              <a:buSzPct val="80000"/>
              <a:buFont typeface="Wingdings" charset="0"/>
              <a:buChar char="n"/>
            </a:pPr>
            <a:r>
              <a:rPr lang="en-US" sz="2800" b="1">
                <a:effectLst>
                  <a:outerShdw blurRad="38100" dist="38100" dir="2700000" algn="tl">
                    <a:srgbClr val="000000"/>
                  </a:outerShdw>
                </a:effectLst>
                <a:latin typeface="Tahoma" charset="0"/>
              </a:rPr>
              <a:t>Jesus</a:t>
            </a:r>
            <a:r>
              <a:rPr lang="fr-FR" altLang="ja-JP" sz="2800" b="1">
                <a:effectLst>
                  <a:outerShdw blurRad="38100" dist="38100" dir="2700000" algn="tl">
                    <a:srgbClr val="000000"/>
                  </a:outerShdw>
                </a:effectLst>
              </a:rPr>
              <a:t>'</a:t>
            </a:r>
            <a:r>
              <a:rPr lang="en-US" sz="2800" b="1">
                <a:effectLst>
                  <a:outerShdw blurRad="38100" dist="38100" dir="2700000" algn="tl">
                    <a:srgbClr val="000000"/>
                  </a:outerShdw>
                </a:effectLst>
                <a:latin typeface="Tahoma" charset="0"/>
              </a:rPr>
              <a:t> death paid for our sin</a:t>
            </a:r>
          </a:p>
          <a:p>
            <a:pPr marL="342900" indent="-342900" eaLnBrk="1" hangingPunct="1">
              <a:spcBef>
                <a:spcPct val="20000"/>
              </a:spcBef>
              <a:buClr>
                <a:schemeClr val="hlink"/>
              </a:buClr>
              <a:buSzPct val="80000"/>
              <a:buFont typeface="Wingdings" charset="0"/>
              <a:buChar char="n"/>
            </a:pPr>
            <a:r>
              <a:rPr lang="en-US" sz="2800" b="1">
                <a:effectLst>
                  <a:outerShdw blurRad="38100" dist="38100" dir="2700000" algn="tl">
                    <a:srgbClr val="000000"/>
                  </a:outerShdw>
                </a:effectLst>
                <a:latin typeface="Tahoma" charset="0"/>
              </a:rPr>
              <a:t>Jesus</a:t>
            </a:r>
            <a:r>
              <a:rPr lang="fr-FR" altLang="ja-JP" sz="2800" b="1">
                <a:effectLst>
                  <a:outerShdw blurRad="38100" dist="38100" dir="2700000" algn="tl">
                    <a:srgbClr val="000000"/>
                  </a:outerShdw>
                </a:effectLst>
              </a:rPr>
              <a:t>'</a:t>
            </a:r>
            <a:r>
              <a:rPr lang="en-US" sz="2800" b="1">
                <a:effectLst>
                  <a:outerShdw blurRad="38100" dist="38100" dir="2700000" algn="tl">
                    <a:srgbClr val="000000"/>
                  </a:outerShdw>
                </a:effectLst>
                <a:latin typeface="Tahoma" charset="0"/>
              </a:rPr>
              <a:t> resurrection proved He gives eternal life</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750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solidFill>
                <a:srgbClr val="FFFFFF"/>
              </a:solidFill>
            </a:endParaRPr>
          </a:p>
        </p:txBody>
      </p:sp>
      <p:pic>
        <p:nvPicPr>
          <p:cNvPr id="277508" name="Picture 4" descr="EasterBunnyEyes"/>
          <p:cNvPicPr>
            <a:picLocks noChangeAspect="1" noChangeArrowheads="1"/>
          </p:cNvPicPr>
          <p:nvPr/>
        </p:nvPicPr>
        <p:blipFill>
          <a:blip r:embed="rId4">
            <a:extLst>
              <a:ext uri="{28A0092B-C50C-407E-A947-70E740481C1C}">
                <a14:useLocalDpi xmlns:a14="http://schemas.microsoft.com/office/drawing/2010/main" val="0"/>
              </a:ext>
            </a:extLst>
          </a:blip>
          <a:srcRect l="12692" t="10081" r="2585" b="37180"/>
          <a:stretch>
            <a:fillRect/>
          </a:stretch>
        </p:blipFill>
        <p:spPr bwMode="auto">
          <a:xfrm>
            <a:off x="685800" y="0"/>
            <a:ext cx="7772400" cy="684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0"/>
            <a:ext cx="9144000" cy="1052736"/>
          </a:xfrm>
          <a:solidFill>
            <a:schemeClr val="tx1"/>
          </a:solidFill>
          <a:effectLst>
            <a:outerShdw blurRad="63500" dist="35921" dir="2700000" algn="ctr" rotWithShape="0">
              <a:srgbClr val="000000"/>
            </a:outerShdw>
          </a:effectLst>
        </p:spPr>
        <p:txBody>
          <a:bodyPr/>
          <a:lstStyle/>
          <a:p>
            <a:pPr eaLnBrk="1" hangingPunct="1">
              <a:defRPr/>
            </a:pPr>
            <a:r>
              <a:rPr lang="en-US" b="1"/>
              <a:t>Easter in View?</a:t>
            </a:r>
          </a:p>
        </p:txBody>
      </p:sp>
    </p:spTree>
    <p:extLst>
      <p:ext uri="{BB962C8B-B14F-4D97-AF65-F5344CB8AC3E}">
        <p14:creationId xmlns:p14="http://schemas.microsoft.com/office/powerpoint/2010/main" val="4004738413"/>
      </p:ext>
    </p:extLst>
  </p:cSld>
  <p:clrMapOvr>
    <a:overrideClrMapping bg1="lt1" tx1="dk1" bg2="lt2" tx2="dk2" accent1="accent1" accent2="accent2" accent3="accent3" accent4="accent4" accent5="accent5" accent6="accent6" hlink="hlink" folHlink="folHlink"/>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2" descr="jesuscrucifi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2075" y="0"/>
            <a:ext cx="52419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03" name="Rectangle 3"/>
          <p:cNvSpPr>
            <a:spLocks noGrp="1" noChangeArrowheads="1"/>
          </p:cNvSpPr>
          <p:nvPr>
            <p:ph type="title"/>
          </p:nvPr>
        </p:nvSpPr>
        <p:spPr>
          <a:xfrm>
            <a:off x="0" y="122238"/>
            <a:ext cx="7020272" cy="2316162"/>
          </a:xfrm>
          <a:solidFill>
            <a:srgbClr val="000000"/>
          </a:solidFill>
        </p:spPr>
        <p:txBody>
          <a:bodyPr/>
          <a:lstStyle/>
          <a:p>
            <a:pPr eaLnBrk="1" hangingPunct="1"/>
            <a:r>
              <a:rPr lang="en-US" sz="4000" b="1">
                <a:effectLst/>
                <a:latin typeface="Arial"/>
                <a:ea typeface="ＭＳ Ｐゴシック" charset="0"/>
                <a:cs typeface="Arial"/>
              </a:rPr>
              <a:t>Good Friday is good because on this day Jesus Christ paid for your sin.</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2" descr="Ascension"/>
          <p:cNvPicPr>
            <a:picLocks noChangeAspect="1" noChangeArrowheads="1"/>
          </p:cNvPicPr>
          <p:nvPr/>
        </p:nvPicPr>
        <p:blipFill>
          <a:blip r:embed="rId3">
            <a:extLst>
              <a:ext uri="{28A0092B-C50C-407E-A947-70E740481C1C}">
                <a14:useLocalDpi xmlns:a14="http://schemas.microsoft.com/office/drawing/2010/main" val="0"/>
              </a:ext>
            </a:extLst>
          </a:blip>
          <a:srcRect t="40099" b="432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5651" name="Rectangle 3"/>
          <p:cNvSpPr>
            <a:spLocks noGrp="1" noChangeArrowheads="1"/>
          </p:cNvSpPr>
          <p:nvPr>
            <p:ph type="title"/>
          </p:nvPr>
        </p:nvSpPr>
        <p:spPr/>
        <p:txBody>
          <a:bodyPr/>
          <a:lstStyle/>
          <a:p>
            <a:pPr eaLnBrk="1" hangingPunct="1"/>
            <a:r>
              <a:rPr lang="en-US" sz="4800">
                <a:solidFill>
                  <a:srgbClr val="000099"/>
                </a:solidFill>
                <a:latin typeface="Tahoma" charset="0"/>
                <a:ea typeface="ＭＳ Ｐゴシック" charset="0"/>
              </a:rPr>
              <a:t>Jesus ascended to the Father</a:t>
            </a:r>
            <a:endParaRPr lang="en-US" sz="4800">
              <a:latin typeface="Tahoma" charset="0"/>
              <a:ea typeface="ＭＳ Ｐゴシック" charset="0"/>
            </a:endParaRPr>
          </a:p>
        </p:txBody>
      </p:sp>
      <p:sp>
        <p:nvSpPr>
          <p:cNvPr id="155652" name="Rectangle 4"/>
          <p:cNvSpPr>
            <a:spLocks noGrp="1" noChangeArrowheads="1"/>
          </p:cNvSpPr>
          <p:nvPr>
            <p:ph type="body" idx="1"/>
          </p:nvPr>
        </p:nvSpPr>
        <p:spPr>
          <a:xfrm>
            <a:off x="457200" y="1600200"/>
            <a:ext cx="8229600" cy="838200"/>
          </a:xfrm>
          <a:solidFill>
            <a:srgbClr val="000099"/>
          </a:solidFill>
        </p:spPr>
        <p:txBody>
          <a:bodyPr/>
          <a:lstStyle/>
          <a:p>
            <a:pPr algn="ctr" eaLnBrk="1" hangingPunct="1"/>
            <a:r>
              <a:rPr lang="en-US" sz="4000">
                <a:latin typeface="Tahoma" charset="0"/>
                <a:ea typeface="ＭＳ Ｐゴシック" charset="0"/>
              </a:rPr>
              <a:t>This means he is alive now!</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pPr eaLnBrk="1" hangingPunct="1"/>
            <a:r>
              <a:rPr lang="en-US" altLang="zh-CN" sz="4800" b="1">
                <a:solidFill>
                  <a:schemeClr val="tx1"/>
                </a:solidFill>
                <a:latin typeface="Tahoma" charset="0"/>
                <a:ea typeface="SimSun" charset="0"/>
                <a:cs typeface="SimSun" charset="0"/>
              </a:rPr>
              <a:t>Jesus rose to give you new life!</a:t>
            </a:r>
            <a:endParaRPr lang="en-US">
              <a:latin typeface="Tahoma" charset="0"/>
              <a:ea typeface="ＭＳ Ｐゴシック" charset="0"/>
            </a:endParaRPr>
          </a:p>
        </p:txBody>
      </p:sp>
      <p:sp>
        <p:nvSpPr>
          <p:cNvPr id="157699" name="Rectangle 3"/>
          <p:cNvSpPr>
            <a:spLocks noGrp="1" noChangeArrowheads="1"/>
          </p:cNvSpPr>
          <p:nvPr>
            <p:ph type="body" idx="1"/>
          </p:nvPr>
        </p:nvSpPr>
        <p:spPr/>
        <p:txBody>
          <a:bodyPr/>
          <a:lstStyle/>
          <a:p>
            <a:pPr eaLnBrk="1" hangingPunct="1">
              <a:defRPr/>
            </a:pPr>
            <a:endParaRPr lang="en-US">
              <a:cs typeface="+mn-cs"/>
            </a:endParaRPr>
          </a:p>
        </p:txBody>
      </p:sp>
      <p:pic>
        <p:nvPicPr>
          <p:cNvPr id="268292" name="Picture 4" descr="Flowers 055"/>
          <p:cNvPicPr>
            <a:picLocks noChangeAspect="1" noChangeArrowheads="1"/>
          </p:cNvPicPr>
          <p:nvPr/>
        </p:nvPicPr>
        <p:blipFill>
          <a:blip r:embed="rId3">
            <a:lum bright="-12000"/>
            <a:extLst>
              <a:ext uri="{28A0092B-C50C-407E-A947-70E740481C1C}">
                <a14:useLocalDpi xmlns:a14="http://schemas.microsoft.com/office/drawing/2010/main" val="0"/>
              </a:ext>
            </a:extLst>
          </a:blip>
          <a:srcRect r="13333"/>
          <a:stretch>
            <a:fillRect/>
          </a:stretch>
        </p:blipFill>
        <p:spPr bwMode="auto">
          <a:xfrm>
            <a:off x="1219200" y="0"/>
            <a:ext cx="7924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7701" name="Rectangle 5"/>
          <p:cNvSpPr>
            <a:spLocks noChangeArrowheads="1"/>
          </p:cNvSpPr>
          <p:nvPr/>
        </p:nvSpPr>
        <p:spPr bwMode="auto">
          <a:xfrm>
            <a:off x="3124200" y="76200"/>
            <a:ext cx="5638800" cy="2590800"/>
          </a:xfrm>
          <a:prstGeom prst="rect">
            <a:avLst/>
          </a:prstGeom>
          <a:noFill/>
          <a:ln>
            <a:noFill/>
          </a:ln>
          <a:effectLst/>
        </p:spPr>
        <p:txBody>
          <a:bodyPr anchor="ctr"/>
          <a:lstStyle/>
          <a:p>
            <a:pPr algn="ctr" eaLnBrk="1" hangingPunct="1"/>
            <a:r>
              <a:rPr lang="en-US" altLang="zh-CN" sz="4800" b="1">
                <a:effectLst>
                  <a:outerShdw blurRad="38100" dist="38100" dir="2700000" algn="tl">
                    <a:srgbClr val="000000"/>
                  </a:outerShdw>
                </a:effectLst>
                <a:latin typeface="Tahoma" charset="0"/>
                <a:ea typeface="SimSun" charset="0"/>
                <a:cs typeface="SimSun" charset="0"/>
              </a:rPr>
              <a:t>Jesus rose to give you new life!</a:t>
            </a:r>
            <a:endParaRPr lang="en-US" sz="4000">
              <a:effectLst>
                <a:outerShdw blurRad="38100" dist="38100" dir="2700000" algn="tl">
                  <a:srgbClr val="000000"/>
                </a:outerShdw>
              </a:effectLst>
              <a:latin typeface="Tahoma" charset="0"/>
            </a:endParaRPr>
          </a:p>
        </p:txBody>
      </p:sp>
      <p:sp>
        <p:nvSpPr>
          <p:cNvPr id="157702" name="Rectangle 6"/>
          <p:cNvSpPr>
            <a:spLocks noChangeArrowheads="1"/>
          </p:cNvSpPr>
          <p:nvPr/>
        </p:nvSpPr>
        <p:spPr bwMode="auto">
          <a:xfrm>
            <a:off x="1295400" y="2251075"/>
            <a:ext cx="7848600" cy="3997325"/>
          </a:xfrm>
          <a:prstGeom prst="rect">
            <a:avLst/>
          </a:prstGeom>
          <a:noFill/>
          <a:ln>
            <a:noFill/>
          </a:ln>
          <a:effectLst/>
        </p:spPr>
        <p:txBody>
          <a:bodyPr/>
          <a:lstStyle/>
          <a:p>
            <a:pPr marL="609600" indent="-609600" eaLnBrk="1" hangingPunct="1">
              <a:spcBef>
                <a:spcPct val="20000"/>
              </a:spcBef>
              <a:buClr>
                <a:schemeClr val="hlink"/>
              </a:buClr>
              <a:buFont typeface="Wingdings" charset="0"/>
              <a:buAutoNum type="alphaUcPeriod"/>
              <a:defRPr/>
            </a:pPr>
            <a:endParaRPr lang="en-US" sz="4000">
              <a:effectLst>
                <a:outerShdw blurRad="38100" dist="38100" dir="2700000" algn="tl">
                  <a:srgbClr val="000000"/>
                </a:outerShdw>
              </a:effectLst>
              <a:latin typeface="Tahoma" charset="0"/>
            </a:endParaRPr>
          </a:p>
        </p:txBody>
      </p:sp>
      <p:pic>
        <p:nvPicPr>
          <p:cNvPr id="268295" name="Picture 7" descr="thom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809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8296" name="Rectangle 8"/>
          <p:cNvSpPr>
            <a:spLocks noChangeArrowheads="1"/>
          </p:cNvSpPr>
          <p:nvPr/>
        </p:nvSpPr>
        <p:spPr bwMode="auto">
          <a:xfrm>
            <a:off x="0" y="0"/>
            <a:ext cx="1219200" cy="457200"/>
          </a:xfrm>
          <a:prstGeom prst="rect">
            <a:avLst/>
          </a:prstGeom>
          <a:solidFill>
            <a:schemeClr val="tx1"/>
          </a:solidFill>
          <a:ln w="9525">
            <a:solidFill>
              <a:schemeClr val="tx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157702">
                                            <p:txEl>
                                              <p:pRg st="0" end="0"/>
                                            </p:txEl>
                                          </p:spTgt>
                                        </p:tgtEl>
                                        <p:attrNameLst>
                                          <p:attrName>style.visibility</p:attrName>
                                        </p:attrNameLst>
                                      </p:cBhvr>
                                      <p:to>
                                        <p:strVal val="visible"/>
                                      </p:to>
                                    </p:set>
                                    <p:animEffect transition="in" filter="wipe(down)">
                                      <p:cBhvr>
                                        <p:cTn id="7" dur="500"/>
                                        <p:tgtEl>
                                          <p:spTgt spid="1577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Picture 2" descr="Bread of Life"/>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304800"/>
            <a:ext cx="9144000" cy="7737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9747" name="Rectangle 3"/>
          <p:cNvSpPr>
            <a:spLocks noGrp="1" noChangeArrowheads="1"/>
          </p:cNvSpPr>
          <p:nvPr>
            <p:ph type="title"/>
          </p:nvPr>
        </p:nvSpPr>
        <p:spPr>
          <a:xfrm>
            <a:off x="152400" y="-152400"/>
            <a:ext cx="8534400" cy="1123950"/>
          </a:xfrm>
          <a:effectLst/>
        </p:spPr>
        <p:txBody>
          <a:bodyPr/>
          <a:lstStyle/>
          <a:p>
            <a:pPr eaLnBrk="1" hangingPunct="1"/>
            <a:r>
              <a:rPr lang="en-US" b="1">
                <a:effectLst>
                  <a:glow rad="228600">
                    <a:srgbClr val="000000">
                      <a:alpha val="99000"/>
                    </a:srgbClr>
                  </a:glow>
                </a:effectLst>
                <a:latin typeface="Tahoma" charset="0"/>
                <a:ea typeface="ＭＳ Ｐゴシック" charset="0"/>
              </a:rPr>
              <a:t>How can you know Him?</a:t>
            </a:r>
          </a:p>
        </p:txBody>
      </p:sp>
      <p:sp>
        <p:nvSpPr>
          <p:cNvPr id="159748" name="Rectangle 4"/>
          <p:cNvSpPr>
            <a:spLocks noGrp="1" noChangeArrowheads="1"/>
          </p:cNvSpPr>
          <p:nvPr>
            <p:ph type="body" idx="1"/>
          </p:nvPr>
        </p:nvSpPr>
        <p:spPr>
          <a:xfrm>
            <a:off x="152400" y="1600200"/>
            <a:ext cx="8991600" cy="4419600"/>
          </a:xfrm>
          <a:effectLst/>
        </p:spPr>
        <p:txBody>
          <a:bodyPr/>
          <a:lstStyle/>
          <a:p>
            <a:pPr eaLnBrk="1" hangingPunct="1"/>
            <a:r>
              <a:rPr lang="en-US" b="1">
                <a:effectLst>
                  <a:glow rad="228600">
                    <a:srgbClr val="000000">
                      <a:alpha val="99000"/>
                    </a:srgbClr>
                  </a:glow>
                </a:effectLst>
                <a:latin typeface="Tahoma" charset="0"/>
                <a:ea typeface="ＭＳ Ｐゴシック" charset="0"/>
              </a:rPr>
              <a:t>Admit you have sinned</a:t>
            </a:r>
          </a:p>
          <a:p>
            <a:pPr eaLnBrk="1" hangingPunct="1"/>
            <a:r>
              <a:rPr lang="en-US" b="1">
                <a:effectLst>
                  <a:glow rad="228600">
                    <a:srgbClr val="000000">
                      <a:alpha val="99000"/>
                    </a:srgbClr>
                  </a:glow>
                </a:effectLst>
                <a:latin typeface="Tahoma" charset="0"/>
                <a:ea typeface="ＭＳ Ｐゴシック" charset="0"/>
              </a:rPr>
              <a:t>Believe that Jesus died for you</a:t>
            </a:r>
          </a:p>
          <a:p>
            <a:pPr eaLnBrk="1" hangingPunct="1"/>
            <a:r>
              <a:rPr lang="en-US" b="1">
                <a:effectLst>
                  <a:glow rad="228600">
                    <a:srgbClr val="000000">
                      <a:alpha val="99000"/>
                    </a:srgbClr>
                  </a:glow>
                </a:effectLst>
                <a:latin typeface="Tahoma" charset="0"/>
                <a:ea typeface="ＭＳ Ｐゴシック" charset="0"/>
              </a:rPr>
              <a:t>Confess that Jesus is God made man</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766754947"/>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Sermons link at </a:t>
            </a:r>
            <a:r>
              <a:rPr lang="en-US" sz="28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177" eaLnBrk="1" fontAlgn="auto" hangingPunct="1">
              <a:spcBef>
                <a:spcPts val="0"/>
              </a:spcBef>
              <a:spcAft>
                <a:spcPts val="0"/>
              </a:spcAft>
            </a:pPr>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58763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8166" y="-75688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Christmas</a:t>
            </a:r>
          </a:p>
        </p:txBody>
      </p:sp>
      <p:pic>
        <p:nvPicPr>
          <p:cNvPr id="4" name="Picture 3"/>
          <p:cNvPicPr>
            <a:picLocks noChangeAspect="1"/>
          </p:cNvPicPr>
          <p:nvPr/>
        </p:nvPicPr>
        <p:blipFill>
          <a:blip r:embed="rId3"/>
          <a:stretch>
            <a:fillRect/>
          </a:stretch>
        </p:blipFill>
        <p:spPr>
          <a:xfrm>
            <a:off x="0" y="3356991"/>
            <a:ext cx="7035022" cy="3517511"/>
          </a:xfrm>
          <a:prstGeom prst="rect">
            <a:avLst/>
          </a:prstGeom>
        </p:spPr>
      </p:pic>
      <p:pic>
        <p:nvPicPr>
          <p:cNvPr id="5" name="Picture 4"/>
          <p:cNvPicPr>
            <a:picLocks noChangeAspect="1"/>
          </p:cNvPicPr>
          <p:nvPr/>
        </p:nvPicPr>
        <p:blipFill>
          <a:blip r:embed="rId4"/>
          <a:stretch>
            <a:fillRect/>
          </a:stretch>
        </p:blipFill>
        <p:spPr>
          <a:xfrm>
            <a:off x="0" y="0"/>
            <a:ext cx="6424864" cy="3356992"/>
          </a:xfrm>
          <a:prstGeom prst="rect">
            <a:avLst/>
          </a:prstGeom>
        </p:spPr>
      </p:pic>
      <p:pic>
        <p:nvPicPr>
          <p:cNvPr id="6" name="Picture 5"/>
          <p:cNvPicPr>
            <a:picLocks noChangeAspect="1"/>
          </p:cNvPicPr>
          <p:nvPr/>
        </p:nvPicPr>
        <p:blipFill rotWithShape="1">
          <a:blip r:embed="rId5"/>
          <a:srcRect l="34698" r="28191"/>
          <a:stretch/>
        </p:blipFill>
        <p:spPr>
          <a:xfrm>
            <a:off x="6097751" y="-27384"/>
            <a:ext cx="3039305" cy="4913794"/>
          </a:xfrm>
          <a:prstGeom prst="rect">
            <a:avLst/>
          </a:prstGeom>
        </p:spPr>
      </p:pic>
      <p:pic>
        <p:nvPicPr>
          <p:cNvPr id="7" name="Picture 6"/>
          <p:cNvPicPr>
            <a:picLocks noChangeAspect="1"/>
          </p:cNvPicPr>
          <p:nvPr/>
        </p:nvPicPr>
        <p:blipFill>
          <a:blip r:embed="rId6"/>
          <a:stretch>
            <a:fillRect/>
          </a:stretch>
        </p:blipFill>
        <p:spPr>
          <a:xfrm>
            <a:off x="5320873" y="4283686"/>
            <a:ext cx="3821778" cy="2552948"/>
          </a:xfrm>
          <a:prstGeom prst="rect">
            <a:avLst/>
          </a:prstGeom>
        </p:spPr>
      </p:pic>
    </p:spTree>
    <p:extLst>
      <p:ext uri="{BB962C8B-B14F-4D97-AF65-F5344CB8AC3E}">
        <p14:creationId xmlns:p14="http://schemas.microsoft.com/office/powerpoint/2010/main" val="3202629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8166" y="-75688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Need</a:t>
            </a:r>
          </a:p>
        </p:txBody>
      </p:sp>
      <p:pic>
        <p:nvPicPr>
          <p:cNvPr id="2" name="Picture 1"/>
          <p:cNvPicPr>
            <a:picLocks noChangeAspect="1"/>
          </p:cNvPicPr>
          <p:nvPr/>
        </p:nvPicPr>
        <p:blipFill>
          <a:blip r:embed="rId3"/>
          <a:stretch>
            <a:fillRect/>
          </a:stretch>
        </p:blipFill>
        <p:spPr>
          <a:xfrm>
            <a:off x="0" y="44624"/>
            <a:ext cx="9205268" cy="5184576"/>
          </a:xfrm>
          <a:prstGeom prst="rect">
            <a:avLst/>
          </a:prstGeom>
        </p:spPr>
      </p:pic>
    </p:spTree>
    <p:extLst>
      <p:ext uri="{BB962C8B-B14F-4D97-AF65-F5344CB8AC3E}">
        <p14:creationId xmlns:p14="http://schemas.microsoft.com/office/powerpoint/2010/main" val="375156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7150"/>
            <a:ext cx="9525000" cy="714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9555" name="Picture 4" descr="03855042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84854">
            <a:off x="1447800" y="1528763"/>
            <a:ext cx="3511550" cy="5329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811" name="Rectangle 3"/>
          <p:cNvSpPr>
            <a:spLocks noGrp="1" noChangeArrowheads="1"/>
          </p:cNvSpPr>
          <p:nvPr>
            <p:ph type="title"/>
          </p:nvPr>
        </p:nvSpPr>
        <p:spPr>
          <a:xfrm>
            <a:off x="-381000" y="609600"/>
            <a:ext cx="9525000" cy="1143000"/>
          </a:xfrm>
          <a:effectLst>
            <a:outerShdw blurRad="63500" dist="107763" dir="8100000" algn="ctr" rotWithShape="0">
              <a:schemeClr val="tx2">
                <a:alpha val="74998"/>
              </a:schemeClr>
            </a:outerShdw>
          </a:effectLst>
        </p:spPr>
        <p:txBody>
          <a:bodyPr/>
          <a:lstStyle/>
          <a:p>
            <a:pPr eaLnBrk="1" hangingPunct="1"/>
            <a:r>
              <a:rPr lang="ja-JP" altLang="en-US" sz="6600" b="1">
                <a:solidFill>
                  <a:srgbClr val="F8F6FF"/>
                </a:solidFill>
                <a:latin typeface="Arial" charset="0"/>
                <a:ea typeface="ＭＳ Ｐゴシック" charset="0"/>
                <a:cs typeface="ＭＳ Ｐゴシック" charset="0"/>
              </a:rPr>
              <a:t>“</a:t>
            </a:r>
            <a:r>
              <a:rPr lang="en-US" altLang="ja-JP" sz="6600" b="1">
                <a:solidFill>
                  <a:srgbClr val="F8F6FF"/>
                </a:solidFill>
                <a:latin typeface="Arial" charset="0"/>
                <a:ea typeface="ＭＳ Ｐゴシック" charset="0"/>
                <a:cs typeface="ＭＳ Ｐゴシック" charset="0"/>
              </a:rPr>
              <a:t>Christ wasn</a:t>
            </a:r>
            <a:r>
              <a:rPr lang="fr-FR" altLang="ja-JP" sz="6600" b="1">
                <a:solidFill>
                  <a:srgbClr val="F8F6FF"/>
                </a:solidFill>
                <a:latin typeface="Arial" charset="0"/>
                <a:ea typeface="ＭＳ Ｐゴシック" charset="0"/>
                <a:cs typeface="ＭＳ Ｐゴシック" charset="0"/>
              </a:rPr>
              <a:t>'</a:t>
            </a:r>
            <a:r>
              <a:rPr lang="en-US" altLang="ja-JP" sz="6600" b="1">
                <a:solidFill>
                  <a:srgbClr val="F8F6FF"/>
                </a:solidFill>
                <a:latin typeface="Arial" charset="0"/>
                <a:ea typeface="ＭＳ Ｐゴシック" charset="0"/>
                <a:cs typeface="ＭＳ Ｐゴシック" charset="0"/>
              </a:rPr>
              <a:t>t God</a:t>
            </a:r>
            <a:r>
              <a:rPr lang="ja-JP" altLang="en-US" sz="6600" b="1">
                <a:solidFill>
                  <a:srgbClr val="F8F6FF"/>
                </a:solidFill>
                <a:latin typeface="Arial" charset="0"/>
                <a:ea typeface="ＭＳ Ｐゴシック" charset="0"/>
                <a:cs typeface="ＭＳ Ｐゴシック" charset="0"/>
              </a:rPr>
              <a:t>”</a:t>
            </a:r>
            <a:endParaRPr lang="en-US" sz="6600">
              <a:latin typeface="Arial" charset="0"/>
              <a:ea typeface="ＭＳ Ｐゴシック" charset="0"/>
              <a:cs typeface="ＭＳ Ｐゴシック" charset="0"/>
            </a:endParaRPr>
          </a:p>
        </p:txBody>
      </p:sp>
    </p:spTree>
    <p:extLst>
      <p:ext uri="{BB962C8B-B14F-4D97-AF65-F5344CB8AC3E}">
        <p14:creationId xmlns:p14="http://schemas.microsoft.com/office/powerpoint/2010/main" val="835898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1907" name="Rectangle 3"/>
          <p:cNvSpPr>
            <a:spLocks noGrp="1" noChangeArrowheads="1"/>
          </p:cNvSpPr>
          <p:nvPr>
            <p:ph type="title"/>
          </p:nvPr>
        </p:nvSpPr>
        <p:spPr>
          <a:xfrm>
            <a:off x="76200" y="609600"/>
            <a:ext cx="4648200" cy="4724400"/>
          </a:xfrm>
          <a:effectLst>
            <a:outerShdw blurRad="63500" dist="107763" dir="8100000" algn="ctr" rotWithShape="0">
              <a:schemeClr val="tx2">
                <a:alpha val="74998"/>
              </a:schemeClr>
            </a:outerShdw>
          </a:effectLst>
        </p:spPr>
        <p:txBody>
          <a:bodyPr/>
          <a:lstStyle/>
          <a:p>
            <a:pPr eaLnBrk="1" hangingPunct="1"/>
            <a:r>
              <a:rPr lang="en-US" sz="6600" b="1">
                <a:solidFill>
                  <a:srgbClr val="F8F6FF"/>
                </a:solidFill>
                <a:latin typeface="Arial" charset="0"/>
                <a:ea typeface="ＭＳ Ｐゴシック" charset="0"/>
                <a:cs typeface="ＭＳ Ｐゴシック" charset="0"/>
              </a:rPr>
              <a:t>Gospel of Judas</a:t>
            </a:r>
            <a:endParaRPr lang="en-US" sz="6600">
              <a:latin typeface="Arial" charset="0"/>
              <a:ea typeface="ＭＳ Ｐゴシック" charset="0"/>
              <a:cs typeface="ＭＳ Ｐゴシック" charset="0"/>
            </a:endParaRPr>
          </a:p>
        </p:txBody>
      </p:sp>
      <p:pic>
        <p:nvPicPr>
          <p:cNvPr id="281603" name="Picture 4" descr="gospel_dvd_3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053013" cy="670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28794543"/>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3677</TotalTime>
  <Words>4839</Words>
  <Application>Microsoft Macintosh PowerPoint</Application>
  <PresentationFormat>On-screen Show (4:3)</PresentationFormat>
  <Paragraphs>401</Paragraphs>
  <Slides>55</Slides>
  <Notes>54</Notes>
  <HiddenSlides>0</HiddenSlides>
  <MMClips>0</MMClips>
  <ScaleCrop>false</ScaleCrop>
  <HeadingPairs>
    <vt:vector size="6" baseType="variant">
      <vt:variant>
        <vt:lpstr>Fonts Used</vt:lpstr>
      </vt:variant>
      <vt:variant>
        <vt:i4>6</vt:i4>
      </vt:variant>
      <vt:variant>
        <vt:lpstr>Theme</vt:lpstr>
      </vt:variant>
      <vt:variant>
        <vt:i4>9</vt:i4>
      </vt:variant>
      <vt:variant>
        <vt:lpstr>Slide Titles</vt:lpstr>
      </vt:variant>
      <vt:variant>
        <vt:i4>55</vt:i4>
      </vt:variant>
    </vt:vector>
  </HeadingPairs>
  <TitlesOfParts>
    <vt:vector size="70" baseType="lpstr">
      <vt:lpstr>Arial</vt:lpstr>
      <vt:lpstr>Comic Sans MS</vt:lpstr>
      <vt:lpstr>Tahoma</vt:lpstr>
      <vt:lpstr>Times New Roman</vt:lpstr>
      <vt:lpstr>Verdana</vt:lpstr>
      <vt:lpstr>Wingdings</vt:lpstr>
      <vt:lpstr>Blank Presentation</vt:lpstr>
      <vt:lpstr>Slit</vt:lpstr>
      <vt:lpstr>Beam</vt:lpstr>
      <vt:lpstr>Globe</vt:lpstr>
      <vt:lpstr>Default Design</vt:lpstr>
      <vt:lpstr>1_Default Design</vt:lpstr>
      <vt:lpstr>2_Soaring</vt:lpstr>
      <vt:lpstr>Orbit</vt:lpstr>
      <vt:lpstr>49_Blank Presentation</vt:lpstr>
      <vt:lpstr>New Life! John 20</vt:lpstr>
      <vt:lpstr>1996</vt:lpstr>
      <vt:lpstr>Easter?</vt:lpstr>
      <vt:lpstr>Easter?</vt:lpstr>
      <vt:lpstr>Easter in View?</vt:lpstr>
      <vt:lpstr>Christmas</vt:lpstr>
      <vt:lpstr>Need</vt:lpstr>
      <vt:lpstr>“Christ wasn't God”</vt:lpstr>
      <vt:lpstr>Gospel of Judas</vt:lpstr>
      <vt:lpstr>The “Lost Tomb of Jesus”?</vt:lpstr>
      <vt:lpstr>Timing is Critical</vt:lpstr>
      <vt:lpstr>We live  because He lives!</vt:lpstr>
      <vt:lpstr>The Resurrection of Jesus Christ</vt:lpstr>
      <vt:lpstr>Jesus controlled  His own arrest  (John 18:1-11).</vt:lpstr>
      <vt:lpstr>Jesus' illegal trials proved Him innocent  (John 18:12-19:16a).</vt:lpstr>
      <vt:lpstr>Jesus' death paid for our sin (John 19:16b-42)</vt:lpstr>
      <vt:lpstr>“Make the tomb secure!”</vt:lpstr>
      <vt:lpstr>Battle News</vt:lpstr>
      <vt:lpstr>The Key Idea of John 20</vt:lpstr>
      <vt:lpstr>I. The empty tomb shows us that Christ is alive today (20:1-9).</vt:lpstr>
      <vt:lpstr>“The Gospel of John” ® Movie</vt:lpstr>
      <vt:lpstr>Three Initial Witnesses</vt:lpstr>
      <vt:lpstr>From Inside the Tomb Looking Out</vt:lpstr>
      <vt:lpstr>The stone was rolled away…</vt:lpstr>
      <vt:lpstr>The Garden Tomb</vt:lpstr>
      <vt:lpstr>Empty linens</vt:lpstr>
      <vt:lpstr>Seeing is believing?</vt:lpstr>
      <vt:lpstr>“Seeing” in John 20:5-8</vt:lpstr>
      <vt:lpstr>3 Witnesses</vt:lpstr>
      <vt:lpstr>II. Christ's resurrection meets you at your need  (20:10-29)</vt:lpstr>
      <vt:lpstr>“The Gospel of John” ® Movie</vt:lpstr>
      <vt:lpstr>Mary needed comfort</vt:lpstr>
      <vt:lpstr>We need comfort too.</vt:lpstr>
      <vt:lpstr>II. Christ's resurrection meets you at your need  (20:10-29)</vt:lpstr>
      <vt:lpstr>“The Gospel of John” ® Movie</vt:lpstr>
      <vt:lpstr>The disciples needed encouragement</vt:lpstr>
      <vt:lpstr>What would it take to turn the despondent Peter around?</vt:lpstr>
      <vt:lpstr>Discouraged?</vt:lpstr>
      <vt:lpstr>II. Christ's resurrection meets you at your need  (20:10-29)</vt:lpstr>
      <vt:lpstr>“The Gospel of John” ® Movie</vt:lpstr>
      <vt:lpstr>Thomas needed proof.</vt:lpstr>
      <vt:lpstr>Need proof?</vt:lpstr>
      <vt:lpstr>Who moved the stone?</vt:lpstr>
      <vt:lpstr>Why did John write about Jesus' miracles?</vt:lpstr>
      <vt:lpstr>“The Gospel of John” ® Movie</vt:lpstr>
      <vt:lpstr>Key Word Believe</vt:lpstr>
      <vt:lpstr>John's Key Idea:</vt:lpstr>
      <vt:lpstr>Trust the Living Savior  to Meet Your Need Today!</vt:lpstr>
      <vt:lpstr>What's So Good About Good Friday?</vt:lpstr>
      <vt:lpstr>Good Friday is good because on this day Jesus Christ paid for your sin.</vt:lpstr>
      <vt:lpstr>Jesus ascended to the Father</vt:lpstr>
      <vt:lpstr>Jesus rose to give you new life!</vt:lpstr>
      <vt:lpstr>How can you know Him?</vt:lpstr>
      <vt:lpstr>Black</vt:lpstr>
      <vt:lpstr>NT Sermons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Kids Leave</dc:title>
  <dc:creator>Rick Griffith</dc:creator>
  <cp:lastModifiedBy>Rick Griffith</cp:lastModifiedBy>
  <cp:revision>176</cp:revision>
  <cp:lastPrinted>2007-04-08T05:55:12Z</cp:lastPrinted>
  <dcterms:created xsi:type="dcterms:W3CDTF">2007-03-18T01:41:30Z</dcterms:created>
  <dcterms:modified xsi:type="dcterms:W3CDTF">2021-12-16T18:44:27Z</dcterms:modified>
</cp:coreProperties>
</file>